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Ubuntu Light"/>
      <p:regular r:id="rId50"/>
      <p:bold r:id="rId51"/>
      <p:italic r:id="rId52"/>
      <p:boldItalic r:id="rId53"/>
    </p:embeddedFont>
    <p:embeddedFont>
      <p:font typeface="Ubuntu"/>
      <p:regular r:id="rId54"/>
      <p:bold r:id="rId55"/>
      <p:italic r:id="rId56"/>
      <p:boldItalic r:id="rId57"/>
    </p:embeddedFont>
    <p:embeddedFont>
      <p:font typeface="Roboto"/>
      <p:regular r:id="rId58"/>
      <p:bold r:id="rId59"/>
      <p:italic r:id="rId60"/>
      <p:boldItalic r:id="rId61"/>
    </p:embeddedFont>
    <p:embeddedFont>
      <p:font typeface="Lato"/>
      <p:regular r:id="rId62"/>
      <p:bold r:id="rId63"/>
      <p:italic r:id="rId64"/>
      <p:boldItalic r:id="rId65"/>
    </p:embeddedFont>
    <p:embeddedFont>
      <p:font typeface="Kreon"/>
      <p:regular r:id="rId66"/>
      <p:bold r:id="rId67"/>
    </p:embeddedFont>
    <p:embeddedFont>
      <p:font typeface="Oswald"/>
      <p:regular r:id="rId68"/>
      <p:bold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5CC2AB-325C-4E15-937B-AE19816D1E4D}">
  <a:tblStyle styleId="{985CC2AB-325C-4E15-937B-AE19816D1E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Lato-regular.fntdata"/><Relationship Id="rId61" Type="http://schemas.openxmlformats.org/officeDocument/2006/relationships/font" Target="fonts/Roboto-boldItalic.fntdata"/><Relationship Id="rId20" Type="http://schemas.openxmlformats.org/officeDocument/2006/relationships/slide" Target="slides/slide15.xml"/><Relationship Id="rId64" Type="http://schemas.openxmlformats.org/officeDocument/2006/relationships/font" Target="fonts/Lato-italic.fntdata"/><Relationship Id="rId63" Type="http://schemas.openxmlformats.org/officeDocument/2006/relationships/font" Target="fonts/Lato-bold.fntdata"/><Relationship Id="rId22" Type="http://schemas.openxmlformats.org/officeDocument/2006/relationships/slide" Target="slides/slide17.xml"/><Relationship Id="rId66" Type="http://schemas.openxmlformats.org/officeDocument/2006/relationships/font" Target="fonts/Kreon-regular.fntdata"/><Relationship Id="rId21" Type="http://schemas.openxmlformats.org/officeDocument/2006/relationships/slide" Target="slides/slide16.xml"/><Relationship Id="rId65" Type="http://schemas.openxmlformats.org/officeDocument/2006/relationships/font" Target="fonts/Lato-boldItalic.fntdata"/><Relationship Id="rId24" Type="http://schemas.openxmlformats.org/officeDocument/2006/relationships/slide" Target="slides/slide19.xml"/><Relationship Id="rId68" Type="http://schemas.openxmlformats.org/officeDocument/2006/relationships/font" Target="fonts/Oswald-regular.fntdata"/><Relationship Id="rId23" Type="http://schemas.openxmlformats.org/officeDocument/2006/relationships/slide" Target="slides/slide18.xml"/><Relationship Id="rId67" Type="http://schemas.openxmlformats.org/officeDocument/2006/relationships/font" Target="fonts/Kreon-bold.fntdata"/><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swald-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UbuntuLight-bold.fntdata"/><Relationship Id="rId50" Type="http://schemas.openxmlformats.org/officeDocument/2006/relationships/font" Target="fonts/UbuntuLight-regular.fntdata"/><Relationship Id="rId53" Type="http://schemas.openxmlformats.org/officeDocument/2006/relationships/font" Target="fonts/UbuntuLight-boldItalic.fntdata"/><Relationship Id="rId52" Type="http://schemas.openxmlformats.org/officeDocument/2006/relationships/font" Target="fonts/UbuntuLight-italic.fntdata"/><Relationship Id="rId11" Type="http://schemas.openxmlformats.org/officeDocument/2006/relationships/slide" Target="slides/slide6.xml"/><Relationship Id="rId55" Type="http://schemas.openxmlformats.org/officeDocument/2006/relationships/font" Target="fonts/Ubuntu-bold.fntdata"/><Relationship Id="rId10" Type="http://schemas.openxmlformats.org/officeDocument/2006/relationships/slide" Target="slides/slide5.xml"/><Relationship Id="rId54" Type="http://schemas.openxmlformats.org/officeDocument/2006/relationships/font" Target="fonts/Ubuntu-regular.fntdata"/><Relationship Id="rId13" Type="http://schemas.openxmlformats.org/officeDocument/2006/relationships/slide" Target="slides/slide8.xml"/><Relationship Id="rId57" Type="http://schemas.openxmlformats.org/officeDocument/2006/relationships/font" Target="fonts/Ubuntu-boldItalic.fntdata"/><Relationship Id="rId12" Type="http://schemas.openxmlformats.org/officeDocument/2006/relationships/slide" Target="slides/slide7.xml"/><Relationship Id="rId56" Type="http://schemas.openxmlformats.org/officeDocument/2006/relationships/font" Target="fonts/Ubuntu-italic.fntdata"/><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y.com/academy/lesson/first-responders-in-network-forensics-role-purpose.html#:~:text=A%20first%20responder%20in%20a,company%2Dissued%20desktop%20or%20laptop"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b805c25ef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b805c25ef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1466a5aa97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1466a5aa97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1576412e1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1576412e1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576412e1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1576412e1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33465B"/>
              </a:solidFill>
              <a:latin typeface="Ubuntu Light"/>
              <a:ea typeface="Ubuntu Light"/>
              <a:cs typeface="Ubuntu Light"/>
              <a:sym typeface="Ubuntu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d1f4769666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d1f4769666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rgbClr val="33465B"/>
              </a:solidFill>
              <a:latin typeface="Ubuntu Light"/>
              <a:ea typeface="Ubuntu Light"/>
              <a:cs typeface="Ubuntu Light"/>
              <a:sym typeface="Ubuntu Light"/>
            </a:endParaRPr>
          </a:p>
          <a:p>
            <a:pPr indent="0" lvl="0" marL="0" rtl="0" algn="l">
              <a:spcBef>
                <a:spcPts val="0"/>
              </a:spcBef>
              <a:spcAft>
                <a:spcPts val="0"/>
              </a:spcAft>
              <a:buClr>
                <a:schemeClr val="dk1"/>
              </a:buClr>
              <a:buSzPts val="1100"/>
              <a:buFont typeface="Arial"/>
              <a:buNone/>
            </a:pPr>
            <a:r>
              <a:t/>
            </a:r>
            <a:endParaRPr sz="1200">
              <a:solidFill>
                <a:srgbClr val="33465B"/>
              </a:solidFill>
              <a:latin typeface="Ubuntu Light"/>
              <a:ea typeface="Ubuntu Light"/>
              <a:cs typeface="Ubuntu Light"/>
              <a:sym typeface="Ubuntu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162a3fe9e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162a3fe9e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18c46f254c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18c46f254c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18c46f254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118c46f254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13ceccba4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113ceccba4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70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113ceccba40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113ceccba40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https://study.com/academy/lesson/first-responders-in-network-forensics-role-purpose.html#:~:text=A%20first%20responder%20in%20a,company%2Dissued%20desktop%20or%20laptop</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1576412e1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1576412e1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466a5aa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466a5aa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187b6ef2ea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187b6ef2ea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1576412e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1576412e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118c46f254c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118c46f254c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13ceccba40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13ceccba40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3" name="Shape 1123"/>
        <p:cNvGrpSpPr/>
        <p:nvPr/>
      </p:nvGrpSpPr>
      <p:grpSpPr>
        <a:xfrm>
          <a:off x="0" y="0"/>
          <a:ext cx="0" cy="0"/>
          <a:chOff x="0" y="0"/>
          <a:chExt cx="0" cy="0"/>
        </a:xfrm>
      </p:grpSpPr>
      <p:sp>
        <p:nvSpPr>
          <p:cNvPr id="1124" name="Google Shape;1124;gd1f476966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5" name="Google Shape;1125;gd1f47696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d1f4769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d1f4769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d1f476966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d1f476966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d1f476966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d1f476966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18c46f254c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18c46f254c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17d6c9de37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117d6c9de3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431b6880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431b6880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18c46f254c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118c46f254c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1161db8f36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1161db8f36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117d6c9de3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117d6c9de3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18c46f254c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18c46f254c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d1f476966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d1f476966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1663639c7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1663639c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118c46f254c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118c46f254c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161db8f36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161db8f36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1576412e1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1576412e1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Youve probably used it, I mean we for sure have in this course but remember the </a:t>
            </a:r>
            <a:r>
              <a:rPr lang="en"/>
              <a:t>invisible ink pens we used as kids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6" name="Shape 1516"/>
        <p:cNvGrpSpPr/>
        <p:nvPr/>
      </p:nvGrpSpPr>
      <p:grpSpPr>
        <a:xfrm>
          <a:off x="0" y="0"/>
          <a:ext cx="0" cy="0"/>
          <a:chOff x="0" y="0"/>
          <a:chExt cx="0" cy="0"/>
        </a:xfrm>
      </p:grpSpPr>
      <p:sp>
        <p:nvSpPr>
          <p:cNvPr id="1517" name="Google Shape;1517;g6b7300ecdd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8" name="Google Shape;1518;g6b7300ecdd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Show picture</a:t>
            </a:r>
            <a:endParaRPr/>
          </a:p>
          <a:p>
            <a:pPr indent="-298450" lvl="0" marL="457200" rtl="0" algn="l">
              <a:spcBef>
                <a:spcPts val="0"/>
              </a:spcBef>
              <a:spcAft>
                <a:spcPts val="0"/>
              </a:spcAft>
              <a:buSzPts val="1100"/>
              <a:buChar char="-"/>
            </a:pPr>
            <a:r>
              <a:rPr lang="en"/>
              <a:t>Background about why we named it </a:t>
            </a:r>
            <a:r>
              <a:rPr lang="en"/>
              <a:t>stonehenge</a:t>
            </a:r>
            <a:r>
              <a:rPr lang="en"/>
              <a:t> of idiots</a:t>
            </a:r>
            <a:endParaRPr/>
          </a:p>
          <a:p>
            <a:pPr indent="-298450" lvl="0" marL="457200" rtl="0" algn="l">
              <a:spcBef>
                <a:spcPts val="0"/>
              </a:spcBef>
              <a:spcAft>
                <a:spcPts val="0"/>
              </a:spcAft>
              <a:buSzPts val="1100"/>
              <a:buChar char="-"/>
            </a:pPr>
            <a:r>
              <a:rPr lang="en"/>
              <a:t>What info we can get from image</a:t>
            </a:r>
            <a:endParaRPr/>
          </a:p>
          <a:p>
            <a:pPr indent="-298450" lvl="0" marL="457200" rtl="0" algn="l">
              <a:spcBef>
                <a:spcPts val="0"/>
              </a:spcBef>
              <a:spcAft>
                <a:spcPts val="0"/>
              </a:spcAft>
              <a:buSzPts val="1100"/>
              <a:buChar char="-"/>
            </a:pPr>
            <a:r>
              <a:rPr lang="en"/>
              <a:t>stegseek stonehengeofidiots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6b8bc4a03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6b8bc4a03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17d6c9de3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17d6c9de3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docs -SaaS</a:t>
            </a:r>
            <a:endParaRPr/>
          </a:p>
          <a:p>
            <a:pPr indent="0" lvl="0" marL="0" rtl="0" algn="l">
              <a:spcBef>
                <a:spcPts val="0"/>
              </a:spcBef>
              <a:spcAft>
                <a:spcPts val="0"/>
              </a:spcAft>
              <a:buNone/>
            </a:pPr>
            <a:r>
              <a:rPr lang="en"/>
              <a:t>Heroku -PaaS</a:t>
            </a:r>
            <a:endParaRPr/>
          </a:p>
          <a:p>
            <a:pPr indent="0" lvl="0" marL="0" rtl="0" algn="l">
              <a:spcBef>
                <a:spcPts val="0"/>
              </a:spcBef>
              <a:spcAft>
                <a:spcPts val="0"/>
              </a:spcAft>
              <a:buNone/>
            </a:pPr>
            <a:r>
              <a:rPr lang="en"/>
              <a:t>AWS- IaaS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1576412e1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1576412e1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docs -SaaS</a:t>
            </a:r>
            <a:endParaRPr/>
          </a:p>
          <a:p>
            <a:pPr indent="0" lvl="0" marL="0" rtl="0" algn="l">
              <a:spcBef>
                <a:spcPts val="0"/>
              </a:spcBef>
              <a:spcAft>
                <a:spcPts val="0"/>
              </a:spcAft>
              <a:buNone/>
            </a:pPr>
            <a:r>
              <a:rPr lang="en"/>
              <a:t>Heroku -PaaS</a:t>
            </a:r>
            <a:endParaRPr/>
          </a:p>
          <a:p>
            <a:pPr indent="0" lvl="0" marL="0" rtl="0" algn="l">
              <a:spcBef>
                <a:spcPts val="0"/>
              </a:spcBef>
              <a:spcAft>
                <a:spcPts val="0"/>
              </a:spcAft>
              <a:buNone/>
            </a:pPr>
            <a:r>
              <a:rPr lang="en"/>
              <a:t>AWS- IaaS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g117d6c9de3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9" name="Google Shape;1559;g117d6c9de3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6b8bc4a035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6b8bc4a035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6b7300ecd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9" name="Google Shape;1689;g6b7300ecdd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162a3fe9e9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162a3fe9e9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6b7300ecdd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6b7300ecdd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1466a5aa97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1466a5aa9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18c46f254c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18c46f254c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d1f4769666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d1f4769666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0000" y="1545450"/>
            <a:ext cx="4269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720000" y="3553200"/>
            <a:ext cx="4269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720000" y="1106125"/>
            <a:ext cx="7704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p:nvPr>
            <p:ph idx="1" type="body"/>
          </p:nvPr>
        </p:nvSpPr>
        <p:spPr>
          <a:xfrm>
            <a:off x="720000" y="3152225"/>
            <a:ext cx="7704000" cy="1300800"/>
          </a:xfrm>
          <a:prstGeom prst="rect">
            <a:avLst/>
          </a:prstGeom>
        </p:spPr>
        <p:txBody>
          <a:bodyPr anchorCtr="0" anchor="t" bIns="91425" lIns="91425" spcFirstLastPara="1" rIns="91425" wrap="square" tIns="91425">
            <a:noAutofit/>
          </a:bodyPr>
          <a:lstStyle>
            <a:lvl1pPr indent="-298450" lvl="0" marL="457200" algn="ctr">
              <a:spcBef>
                <a:spcPts val="0"/>
              </a:spcBef>
              <a:spcAft>
                <a:spcPts val="0"/>
              </a:spcAft>
              <a:buSzPts val="11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8">
    <p:spTree>
      <p:nvGrpSpPr>
        <p:cNvPr id="40" name="Shape 40"/>
        <p:cNvGrpSpPr/>
        <p:nvPr/>
      </p:nvGrpSpPr>
      <p:grpSpPr>
        <a:xfrm>
          <a:off x="0" y="0"/>
          <a:ext cx="0" cy="0"/>
          <a:chOff x="0" y="0"/>
          <a:chExt cx="0" cy="0"/>
        </a:xfrm>
      </p:grpSpPr>
      <p:sp>
        <p:nvSpPr>
          <p:cNvPr id="41" name="Google Shape;41;p13"/>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42" name="Google Shape;42;p13"/>
          <p:cNvSpPr txBox="1"/>
          <p:nvPr>
            <p:ph idx="1" type="subTitle"/>
          </p:nvPr>
        </p:nvSpPr>
        <p:spPr>
          <a:xfrm>
            <a:off x="720000" y="860400"/>
            <a:ext cx="7704000" cy="3740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100"/>
              <a:buAutoNum type="arabicPeriod"/>
              <a:defRPr sz="1200"/>
            </a:lvl1pPr>
            <a:lvl2pPr lvl="1" rtl="0" algn="ctr">
              <a:lnSpc>
                <a:spcPct val="100000"/>
              </a:lnSpc>
              <a:spcBef>
                <a:spcPts val="0"/>
              </a:spcBef>
              <a:spcAft>
                <a:spcPts val="0"/>
              </a:spcAft>
              <a:buSzPts val="2100"/>
              <a:buAutoNum type="alphaLcPeriod"/>
              <a:defRPr sz="2100"/>
            </a:lvl2pPr>
            <a:lvl3pPr lvl="2" rtl="0" algn="ctr">
              <a:lnSpc>
                <a:spcPct val="100000"/>
              </a:lnSpc>
              <a:spcBef>
                <a:spcPts val="0"/>
              </a:spcBef>
              <a:spcAft>
                <a:spcPts val="0"/>
              </a:spcAft>
              <a:buSzPts val="2100"/>
              <a:buAutoNum type="romanLcPeriod"/>
              <a:defRPr sz="2100"/>
            </a:lvl3pPr>
            <a:lvl4pPr lvl="3" rtl="0" algn="ctr">
              <a:lnSpc>
                <a:spcPct val="100000"/>
              </a:lnSpc>
              <a:spcBef>
                <a:spcPts val="0"/>
              </a:spcBef>
              <a:spcAft>
                <a:spcPts val="0"/>
              </a:spcAft>
              <a:buSzPts val="2100"/>
              <a:buAutoNum type="arabicPeriod"/>
              <a:defRPr sz="2100"/>
            </a:lvl4pPr>
            <a:lvl5pPr lvl="4" rtl="0" algn="ctr">
              <a:lnSpc>
                <a:spcPct val="100000"/>
              </a:lnSpc>
              <a:spcBef>
                <a:spcPts val="0"/>
              </a:spcBef>
              <a:spcAft>
                <a:spcPts val="0"/>
              </a:spcAft>
              <a:buSzPts val="2100"/>
              <a:buAutoNum type="alphaLcPeriod"/>
              <a:defRPr sz="2100"/>
            </a:lvl5pPr>
            <a:lvl6pPr lvl="5" rtl="0" algn="ctr">
              <a:lnSpc>
                <a:spcPct val="100000"/>
              </a:lnSpc>
              <a:spcBef>
                <a:spcPts val="0"/>
              </a:spcBef>
              <a:spcAft>
                <a:spcPts val="0"/>
              </a:spcAft>
              <a:buSzPts val="2100"/>
              <a:buAutoNum type="romanLcPeriod"/>
              <a:defRPr sz="2100"/>
            </a:lvl6pPr>
            <a:lvl7pPr lvl="6" rtl="0" algn="ctr">
              <a:lnSpc>
                <a:spcPct val="100000"/>
              </a:lnSpc>
              <a:spcBef>
                <a:spcPts val="0"/>
              </a:spcBef>
              <a:spcAft>
                <a:spcPts val="0"/>
              </a:spcAft>
              <a:buSzPts val="2100"/>
              <a:buAutoNum type="arabicPeriod"/>
              <a:defRPr sz="2100"/>
            </a:lvl7pPr>
            <a:lvl8pPr lvl="7" rtl="0" algn="ctr">
              <a:lnSpc>
                <a:spcPct val="100000"/>
              </a:lnSpc>
              <a:spcBef>
                <a:spcPts val="0"/>
              </a:spcBef>
              <a:spcAft>
                <a:spcPts val="0"/>
              </a:spcAft>
              <a:buSzPts val="2100"/>
              <a:buAutoNum type="alphaLcPeriod"/>
              <a:defRPr sz="2100"/>
            </a:lvl8pPr>
            <a:lvl9pPr lvl="8" rtl="0" algn="ctr">
              <a:lnSpc>
                <a:spcPct val="100000"/>
              </a:lnSpc>
              <a:spcBef>
                <a:spcPts val="0"/>
              </a:spcBef>
              <a:spcAft>
                <a:spcPts val="0"/>
              </a:spcAft>
              <a:buSzPts val="2100"/>
              <a:buAutoNum type="romanLcPeriod"/>
              <a:defRPr sz="2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dk1"/>
        </a:solidFill>
      </p:bgPr>
    </p:bg>
    <p:spTree>
      <p:nvGrpSpPr>
        <p:cNvPr id="43" name="Shape 43"/>
        <p:cNvGrpSpPr/>
        <p:nvPr/>
      </p:nvGrpSpPr>
      <p:grpSpPr>
        <a:xfrm>
          <a:off x="0" y="0"/>
          <a:ext cx="0" cy="0"/>
          <a:chOff x="0" y="0"/>
          <a:chExt cx="0" cy="0"/>
        </a:xfrm>
      </p:grpSpPr>
      <p:sp>
        <p:nvSpPr>
          <p:cNvPr id="44" name="Google Shape;44;p14"/>
          <p:cNvSpPr txBox="1"/>
          <p:nvPr>
            <p:ph type="title"/>
          </p:nvPr>
        </p:nvSpPr>
        <p:spPr>
          <a:xfrm>
            <a:off x="720000" y="2937600"/>
            <a:ext cx="2701200" cy="1663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45" name="Google Shape;45;p14"/>
          <p:cNvSpPr txBox="1"/>
          <p:nvPr>
            <p:ph idx="1" type="subTitle"/>
          </p:nvPr>
        </p:nvSpPr>
        <p:spPr>
          <a:xfrm>
            <a:off x="1786375" y="2027600"/>
            <a:ext cx="20166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6" name="Google Shape;46;p14"/>
          <p:cNvSpPr txBox="1"/>
          <p:nvPr>
            <p:ph idx="2" type="subTitle"/>
          </p:nvPr>
        </p:nvSpPr>
        <p:spPr>
          <a:xfrm>
            <a:off x="2106000" y="1683600"/>
            <a:ext cx="1867200" cy="2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47" name="Google Shape;47;p14"/>
          <p:cNvSpPr txBox="1"/>
          <p:nvPr>
            <p:ph hasCustomPrompt="1" idx="3" type="title"/>
          </p:nvPr>
        </p:nvSpPr>
        <p:spPr>
          <a:xfrm>
            <a:off x="1786375" y="1683525"/>
            <a:ext cx="512100" cy="261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500">
                <a:solidFill>
                  <a:schemeClr val="dk2"/>
                </a:solidFill>
              </a:defRPr>
            </a:lvl1pPr>
            <a:lvl2pPr lvl="1" rtl="0" algn="r">
              <a:spcBef>
                <a:spcPts val="0"/>
              </a:spcBef>
              <a:spcAft>
                <a:spcPts val="0"/>
              </a:spcAft>
              <a:buSzPts val="1100"/>
              <a:buNone/>
              <a:defRPr sz="1100"/>
            </a:lvl2pPr>
            <a:lvl3pPr lvl="2" rtl="0" algn="r">
              <a:spcBef>
                <a:spcPts val="0"/>
              </a:spcBef>
              <a:spcAft>
                <a:spcPts val="0"/>
              </a:spcAft>
              <a:buSzPts val="1100"/>
              <a:buNone/>
              <a:defRPr sz="1100"/>
            </a:lvl3pPr>
            <a:lvl4pPr lvl="3" rtl="0" algn="r">
              <a:spcBef>
                <a:spcPts val="0"/>
              </a:spcBef>
              <a:spcAft>
                <a:spcPts val="0"/>
              </a:spcAft>
              <a:buSzPts val="1100"/>
              <a:buNone/>
              <a:defRPr sz="1100"/>
            </a:lvl4pPr>
            <a:lvl5pPr lvl="4" rtl="0" algn="r">
              <a:spcBef>
                <a:spcPts val="0"/>
              </a:spcBef>
              <a:spcAft>
                <a:spcPts val="0"/>
              </a:spcAft>
              <a:buSzPts val="1100"/>
              <a:buNone/>
              <a:defRPr sz="1100"/>
            </a:lvl5pPr>
            <a:lvl6pPr lvl="5" rtl="0" algn="r">
              <a:spcBef>
                <a:spcPts val="0"/>
              </a:spcBef>
              <a:spcAft>
                <a:spcPts val="0"/>
              </a:spcAft>
              <a:buSzPts val="1100"/>
              <a:buNone/>
              <a:defRPr sz="1100"/>
            </a:lvl6pPr>
            <a:lvl7pPr lvl="6" rtl="0" algn="r">
              <a:spcBef>
                <a:spcPts val="0"/>
              </a:spcBef>
              <a:spcAft>
                <a:spcPts val="0"/>
              </a:spcAft>
              <a:buSzPts val="1100"/>
              <a:buNone/>
              <a:defRPr sz="1100"/>
            </a:lvl7pPr>
            <a:lvl8pPr lvl="7" rtl="0" algn="r">
              <a:spcBef>
                <a:spcPts val="0"/>
              </a:spcBef>
              <a:spcAft>
                <a:spcPts val="0"/>
              </a:spcAft>
              <a:buSzPts val="1100"/>
              <a:buNone/>
              <a:defRPr sz="1100"/>
            </a:lvl8pPr>
            <a:lvl9pPr lvl="8" rtl="0" algn="r">
              <a:spcBef>
                <a:spcPts val="0"/>
              </a:spcBef>
              <a:spcAft>
                <a:spcPts val="0"/>
              </a:spcAft>
              <a:buSzPts val="1100"/>
              <a:buNone/>
              <a:defRPr sz="1100"/>
            </a:lvl9pPr>
          </a:lstStyle>
          <a:p>
            <a:r>
              <a:t>xx%</a:t>
            </a:r>
          </a:p>
        </p:txBody>
      </p:sp>
      <p:sp>
        <p:nvSpPr>
          <p:cNvPr id="48" name="Google Shape;48;p14"/>
          <p:cNvSpPr txBox="1"/>
          <p:nvPr>
            <p:ph idx="4" type="subTitle"/>
          </p:nvPr>
        </p:nvSpPr>
        <p:spPr>
          <a:xfrm>
            <a:off x="2902300" y="1073750"/>
            <a:ext cx="19464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9" name="Google Shape;49;p14"/>
          <p:cNvSpPr txBox="1"/>
          <p:nvPr>
            <p:ph idx="5" type="subTitle"/>
          </p:nvPr>
        </p:nvSpPr>
        <p:spPr>
          <a:xfrm>
            <a:off x="3232925" y="729750"/>
            <a:ext cx="1867200" cy="2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50" name="Google Shape;50;p14"/>
          <p:cNvSpPr txBox="1"/>
          <p:nvPr>
            <p:ph hasCustomPrompt="1" idx="6" type="title"/>
          </p:nvPr>
        </p:nvSpPr>
        <p:spPr>
          <a:xfrm>
            <a:off x="2902176" y="729675"/>
            <a:ext cx="512100" cy="261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500">
                <a:solidFill>
                  <a:schemeClr val="dk2"/>
                </a:solidFill>
              </a:defRPr>
            </a:lvl1pPr>
            <a:lvl2pPr lvl="1" rtl="0" algn="r">
              <a:spcBef>
                <a:spcPts val="0"/>
              </a:spcBef>
              <a:spcAft>
                <a:spcPts val="0"/>
              </a:spcAft>
              <a:buSzPts val="1100"/>
              <a:buNone/>
              <a:defRPr sz="1100"/>
            </a:lvl2pPr>
            <a:lvl3pPr lvl="2" rtl="0" algn="r">
              <a:spcBef>
                <a:spcPts val="0"/>
              </a:spcBef>
              <a:spcAft>
                <a:spcPts val="0"/>
              </a:spcAft>
              <a:buSzPts val="1100"/>
              <a:buNone/>
              <a:defRPr sz="1100"/>
            </a:lvl3pPr>
            <a:lvl4pPr lvl="3" rtl="0" algn="r">
              <a:spcBef>
                <a:spcPts val="0"/>
              </a:spcBef>
              <a:spcAft>
                <a:spcPts val="0"/>
              </a:spcAft>
              <a:buSzPts val="1100"/>
              <a:buNone/>
              <a:defRPr sz="1100"/>
            </a:lvl4pPr>
            <a:lvl5pPr lvl="4" rtl="0" algn="r">
              <a:spcBef>
                <a:spcPts val="0"/>
              </a:spcBef>
              <a:spcAft>
                <a:spcPts val="0"/>
              </a:spcAft>
              <a:buSzPts val="1100"/>
              <a:buNone/>
              <a:defRPr sz="1100"/>
            </a:lvl5pPr>
            <a:lvl6pPr lvl="5" rtl="0" algn="r">
              <a:spcBef>
                <a:spcPts val="0"/>
              </a:spcBef>
              <a:spcAft>
                <a:spcPts val="0"/>
              </a:spcAft>
              <a:buSzPts val="1100"/>
              <a:buNone/>
              <a:defRPr sz="1100"/>
            </a:lvl6pPr>
            <a:lvl7pPr lvl="6" rtl="0" algn="r">
              <a:spcBef>
                <a:spcPts val="0"/>
              </a:spcBef>
              <a:spcAft>
                <a:spcPts val="0"/>
              </a:spcAft>
              <a:buSzPts val="1100"/>
              <a:buNone/>
              <a:defRPr sz="1100"/>
            </a:lvl7pPr>
            <a:lvl8pPr lvl="7" rtl="0" algn="r">
              <a:spcBef>
                <a:spcPts val="0"/>
              </a:spcBef>
              <a:spcAft>
                <a:spcPts val="0"/>
              </a:spcAft>
              <a:buSzPts val="1100"/>
              <a:buNone/>
              <a:defRPr sz="1100"/>
            </a:lvl8pPr>
            <a:lvl9pPr lvl="8" rtl="0" algn="r">
              <a:spcBef>
                <a:spcPts val="0"/>
              </a:spcBef>
              <a:spcAft>
                <a:spcPts val="0"/>
              </a:spcAft>
              <a:buSzPts val="1100"/>
              <a:buNone/>
              <a:defRPr sz="1100"/>
            </a:lvl9pPr>
          </a:lstStyle>
          <a:p>
            <a:r>
              <a:t>xx%</a:t>
            </a:r>
          </a:p>
        </p:txBody>
      </p:sp>
      <p:sp>
        <p:nvSpPr>
          <p:cNvPr id="51" name="Google Shape;51;p14"/>
          <p:cNvSpPr txBox="1"/>
          <p:nvPr>
            <p:ph idx="7" type="subTitle"/>
          </p:nvPr>
        </p:nvSpPr>
        <p:spPr>
          <a:xfrm>
            <a:off x="5803099" y="1063050"/>
            <a:ext cx="20571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 name="Google Shape;52;p14"/>
          <p:cNvSpPr txBox="1"/>
          <p:nvPr>
            <p:ph idx="8" type="subTitle"/>
          </p:nvPr>
        </p:nvSpPr>
        <p:spPr>
          <a:xfrm>
            <a:off x="6133725" y="719075"/>
            <a:ext cx="1867200" cy="2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53" name="Google Shape;53;p14"/>
          <p:cNvSpPr txBox="1"/>
          <p:nvPr>
            <p:ph hasCustomPrompt="1" idx="9" type="title"/>
          </p:nvPr>
        </p:nvSpPr>
        <p:spPr>
          <a:xfrm>
            <a:off x="5803100" y="718975"/>
            <a:ext cx="512100" cy="261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500">
                <a:solidFill>
                  <a:schemeClr val="dk2"/>
                </a:solidFill>
              </a:defRPr>
            </a:lvl1pPr>
            <a:lvl2pPr lvl="1" rtl="0" algn="r">
              <a:spcBef>
                <a:spcPts val="0"/>
              </a:spcBef>
              <a:spcAft>
                <a:spcPts val="0"/>
              </a:spcAft>
              <a:buSzPts val="1100"/>
              <a:buNone/>
              <a:defRPr sz="1100"/>
            </a:lvl2pPr>
            <a:lvl3pPr lvl="2" rtl="0" algn="r">
              <a:spcBef>
                <a:spcPts val="0"/>
              </a:spcBef>
              <a:spcAft>
                <a:spcPts val="0"/>
              </a:spcAft>
              <a:buSzPts val="1100"/>
              <a:buNone/>
              <a:defRPr sz="1100"/>
            </a:lvl3pPr>
            <a:lvl4pPr lvl="3" rtl="0" algn="r">
              <a:spcBef>
                <a:spcPts val="0"/>
              </a:spcBef>
              <a:spcAft>
                <a:spcPts val="0"/>
              </a:spcAft>
              <a:buSzPts val="1100"/>
              <a:buNone/>
              <a:defRPr sz="1100"/>
            </a:lvl4pPr>
            <a:lvl5pPr lvl="4" rtl="0" algn="r">
              <a:spcBef>
                <a:spcPts val="0"/>
              </a:spcBef>
              <a:spcAft>
                <a:spcPts val="0"/>
              </a:spcAft>
              <a:buSzPts val="1100"/>
              <a:buNone/>
              <a:defRPr sz="1100"/>
            </a:lvl5pPr>
            <a:lvl6pPr lvl="5" rtl="0" algn="r">
              <a:spcBef>
                <a:spcPts val="0"/>
              </a:spcBef>
              <a:spcAft>
                <a:spcPts val="0"/>
              </a:spcAft>
              <a:buSzPts val="1100"/>
              <a:buNone/>
              <a:defRPr sz="1100"/>
            </a:lvl6pPr>
            <a:lvl7pPr lvl="6" rtl="0" algn="r">
              <a:spcBef>
                <a:spcPts val="0"/>
              </a:spcBef>
              <a:spcAft>
                <a:spcPts val="0"/>
              </a:spcAft>
              <a:buSzPts val="1100"/>
              <a:buNone/>
              <a:defRPr sz="1100"/>
            </a:lvl7pPr>
            <a:lvl8pPr lvl="7" rtl="0" algn="r">
              <a:spcBef>
                <a:spcPts val="0"/>
              </a:spcBef>
              <a:spcAft>
                <a:spcPts val="0"/>
              </a:spcAft>
              <a:buSzPts val="1100"/>
              <a:buNone/>
              <a:defRPr sz="1100"/>
            </a:lvl8pPr>
            <a:lvl9pPr lvl="8" rtl="0" algn="r">
              <a:spcBef>
                <a:spcPts val="0"/>
              </a:spcBef>
              <a:spcAft>
                <a:spcPts val="0"/>
              </a:spcAft>
              <a:buSzPts val="1100"/>
              <a:buNone/>
              <a:defRPr sz="1100"/>
            </a:lvl9pPr>
          </a:lstStyle>
          <a:p>
            <a:r>
              <a:t>xx%</a:t>
            </a:r>
          </a:p>
        </p:txBody>
      </p:sp>
      <p:sp>
        <p:nvSpPr>
          <p:cNvPr id="54" name="Google Shape;54;p14"/>
          <p:cNvSpPr txBox="1"/>
          <p:nvPr>
            <p:ph idx="13" type="subTitle"/>
          </p:nvPr>
        </p:nvSpPr>
        <p:spPr>
          <a:xfrm>
            <a:off x="6366900" y="2027100"/>
            <a:ext cx="20571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5" name="Google Shape;55;p14"/>
          <p:cNvSpPr txBox="1"/>
          <p:nvPr>
            <p:ph idx="14" type="subTitle"/>
          </p:nvPr>
        </p:nvSpPr>
        <p:spPr>
          <a:xfrm>
            <a:off x="6695925" y="1683100"/>
            <a:ext cx="1728000" cy="2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56" name="Google Shape;56;p14"/>
          <p:cNvSpPr txBox="1"/>
          <p:nvPr>
            <p:ph hasCustomPrompt="1" idx="15" type="title"/>
          </p:nvPr>
        </p:nvSpPr>
        <p:spPr>
          <a:xfrm>
            <a:off x="6366902" y="1683025"/>
            <a:ext cx="512100" cy="261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500">
                <a:solidFill>
                  <a:schemeClr val="dk2"/>
                </a:solidFill>
              </a:defRPr>
            </a:lvl1pPr>
            <a:lvl2pPr lvl="1" rtl="0" algn="r">
              <a:spcBef>
                <a:spcPts val="0"/>
              </a:spcBef>
              <a:spcAft>
                <a:spcPts val="0"/>
              </a:spcAft>
              <a:buSzPts val="1100"/>
              <a:buNone/>
              <a:defRPr sz="1100"/>
            </a:lvl2pPr>
            <a:lvl3pPr lvl="2" rtl="0" algn="r">
              <a:spcBef>
                <a:spcPts val="0"/>
              </a:spcBef>
              <a:spcAft>
                <a:spcPts val="0"/>
              </a:spcAft>
              <a:buSzPts val="1100"/>
              <a:buNone/>
              <a:defRPr sz="1100"/>
            </a:lvl3pPr>
            <a:lvl4pPr lvl="3" rtl="0" algn="r">
              <a:spcBef>
                <a:spcPts val="0"/>
              </a:spcBef>
              <a:spcAft>
                <a:spcPts val="0"/>
              </a:spcAft>
              <a:buSzPts val="1100"/>
              <a:buNone/>
              <a:defRPr sz="1100"/>
            </a:lvl4pPr>
            <a:lvl5pPr lvl="4" rtl="0" algn="r">
              <a:spcBef>
                <a:spcPts val="0"/>
              </a:spcBef>
              <a:spcAft>
                <a:spcPts val="0"/>
              </a:spcAft>
              <a:buSzPts val="1100"/>
              <a:buNone/>
              <a:defRPr sz="1100"/>
            </a:lvl5pPr>
            <a:lvl6pPr lvl="5" rtl="0" algn="r">
              <a:spcBef>
                <a:spcPts val="0"/>
              </a:spcBef>
              <a:spcAft>
                <a:spcPts val="0"/>
              </a:spcAft>
              <a:buSzPts val="1100"/>
              <a:buNone/>
              <a:defRPr sz="1100"/>
            </a:lvl6pPr>
            <a:lvl7pPr lvl="6" rtl="0" algn="r">
              <a:spcBef>
                <a:spcPts val="0"/>
              </a:spcBef>
              <a:spcAft>
                <a:spcPts val="0"/>
              </a:spcAft>
              <a:buSzPts val="1100"/>
              <a:buNone/>
              <a:defRPr sz="1100"/>
            </a:lvl7pPr>
            <a:lvl8pPr lvl="7" rtl="0" algn="r">
              <a:spcBef>
                <a:spcPts val="0"/>
              </a:spcBef>
              <a:spcAft>
                <a:spcPts val="0"/>
              </a:spcAft>
              <a:buSzPts val="1100"/>
              <a:buNone/>
              <a:defRPr sz="1100"/>
            </a:lvl8pPr>
            <a:lvl9pPr lvl="8" rtl="0" algn="r">
              <a:spcBef>
                <a:spcPts val="0"/>
              </a:spcBef>
              <a:spcAft>
                <a:spcPts val="0"/>
              </a:spcAft>
              <a:buSzPts val="1100"/>
              <a:buNone/>
              <a:defRPr sz="11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6">
    <p:spTree>
      <p:nvGrpSpPr>
        <p:cNvPr id="57" name="Shape 57"/>
        <p:cNvGrpSpPr/>
        <p:nvPr/>
      </p:nvGrpSpPr>
      <p:grpSpPr>
        <a:xfrm>
          <a:off x="0" y="0"/>
          <a:ext cx="0" cy="0"/>
          <a:chOff x="0" y="0"/>
          <a:chExt cx="0" cy="0"/>
        </a:xfrm>
      </p:grpSpPr>
      <p:sp>
        <p:nvSpPr>
          <p:cNvPr id="58" name="Google Shape;58;p15"/>
          <p:cNvSpPr txBox="1"/>
          <p:nvPr>
            <p:ph type="title"/>
          </p:nvPr>
        </p:nvSpPr>
        <p:spPr>
          <a:xfrm>
            <a:off x="1066975" y="3102450"/>
            <a:ext cx="4951500" cy="708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9" name="Google Shape;59;p15"/>
          <p:cNvSpPr txBox="1"/>
          <p:nvPr>
            <p:ph idx="1" type="subTitle"/>
          </p:nvPr>
        </p:nvSpPr>
        <p:spPr>
          <a:xfrm>
            <a:off x="1066975" y="1930825"/>
            <a:ext cx="4951500" cy="117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20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
    <p:spTree>
      <p:nvGrpSpPr>
        <p:cNvPr id="60" name="Shape 60"/>
        <p:cNvGrpSpPr/>
        <p:nvPr/>
      </p:nvGrpSpPr>
      <p:grpSpPr>
        <a:xfrm>
          <a:off x="0" y="0"/>
          <a:ext cx="0" cy="0"/>
          <a:chOff x="0" y="0"/>
          <a:chExt cx="0" cy="0"/>
        </a:xfrm>
      </p:grpSpPr>
      <p:sp>
        <p:nvSpPr>
          <p:cNvPr id="61" name="Google Shape;61;p16"/>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2" name="Google Shape;62;p16"/>
          <p:cNvSpPr txBox="1"/>
          <p:nvPr>
            <p:ph idx="1" type="subTitle"/>
          </p:nvPr>
        </p:nvSpPr>
        <p:spPr>
          <a:xfrm>
            <a:off x="1451763" y="1932000"/>
            <a:ext cx="1781400" cy="7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6"/>
          <p:cNvSpPr txBox="1"/>
          <p:nvPr>
            <p:ph idx="2" type="subTitle"/>
          </p:nvPr>
        </p:nvSpPr>
        <p:spPr>
          <a:xfrm>
            <a:off x="1451750" y="1603200"/>
            <a:ext cx="1781400" cy="32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64" name="Google Shape;64;p16"/>
          <p:cNvSpPr txBox="1"/>
          <p:nvPr>
            <p:ph idx="3" type="subTitle"/>
          </p:nvPr>
        </p:nvSpPr>
        <p:spPr>
          <a:xfrm>
            <a:off x="3681313" y="1932000"/>
            <a:ext cx="1781400" cy="7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5" name="Google Shape;65;p16"/>
          <p:cNvSpPr txBox="1"/>
          <p:nvPr>
            <p:ph idx="4" type="subTitle"/>
          </p:nvPr>
        </p:nvSpPr>
        <p:spPr>
          <a:xfrm>
            <a:off x="3681300" y="1603200"/>
            <a:ext cx="1781400" cy="32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66" name="Google Shape;66;p16"/>
          <p:cNvSpPr txBox="1"/>
          <p:nvPr>
            <p:ph idx="5" type="subTitle"/>
          </p:nvPr>
        </p:nvSpPr>
        <p:spPr>
          <a:xfrm>
            <a:off x="5910914" y="1932000"/>
            <a:ext cx="1781400" cy="73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7" name="Google Shape;67;p16"/>
          <p:cNvSpPr txBox="1"/>
          <p:nvPr>
            <p:ph idx="6" type="subTitle"/>
          </p:nvPr>
        </p:nvSpPr>
        <p:spPr>
          <a:xfrm>
            <a:off x="5910900" y="1603200"/>
            <a:ext cx="1781400" cy="32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3">
    <p:spTree>
      <p:nvGrpSpPr>
        <p:cNvPr id="68" name="Shape 68"/>
        <p:cNvGrpSpPr/>
        <p:nvPr/>
      </p:nvGrpSpPr>
      <p:grpSpPr>
        <a:xfrm>
          <a:off x="0" y="0"/>
          <a:ext cx="0" cy="0"/>
          <a:chOff x="0" y="0"/>
          <a:chExt cx="0" cy="0"/>
        </a:xfrm>
      </p:grpSpPr>
      <p:sp>
        <p:nvSpPr>
          <p:cNvPr id="69" name="Google Shape;69;p17"/>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0" name="Google Shape;70;p17"/>
          <p:cNvSpPr txBox="1"/>
          <p:nvPr>
            <p:ph idx="1" type="subTitle"/>
          </p:nvPr>
        </p:nvSpPr>
        <p:spPr>
          <a:xfrm>
            <a:off x="1806850" y="1769525"/>
            <a:ext cx="15567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1" name="Google Shape;71;p17"/>
          <p:cNvSpPr txBox="1"/>
          <p:nvPr>
            <p:ph idx="2" type="subTitle"/>
          </p:nvPr>
        </p:nvSpPr>
        <p:spPr>
          <a:xfrm>
            <a:off x="1806895" y="1407100"/>
            <a:ext cx="15567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72" name="Google Shape;72;p17"/>
          <p:cNvSpPr txBox="1"/>
          <p:nvPr>
            <p:ph idx="3" type="subTitle"/>
          </p:nvPr>
        </p:nvSpPr>
        <p:spPr>
          <a:xfrm>
            <a:off x="738123" y="2914475"/>
            <a:ext cx="15567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3" name="Google Shape;73;p17"/>
          <p:cNvSpPr txBox="1"/>
          <p:nvPr>
            <p:ph idx="4" type="subTitle"/>
          </p:nvPr>
        </p:nvSpPr>
        <p:spPr>
          <a:xfrm>
            <a:off x="738100" y="2552050"/>
            <a:ext cx="15567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74" name="Google Shape;74;p17"/>
          <p:cNvSpPr txBox="1"/>
          <p:nvPr>
            <p:ph idx="5" type="subTitle"/>
          </p:nvPr>
        </p:nvSpPr>
        <p:spPr>
          <a:xfrm>
            <a:off x="5811451" y="1769525"/>
            <a:ext cx="15567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5" name="Google Shape;75;p17"/>
          <p:cNvSpPr txBox="1"/>
          <p:nvPr>
            <p:ph idx="6" type="subTitle"/>
          </p:nvPr>
        </p:nvSpPr>
        <p:spPr>
          <a:xfrm>
            <a:off x="5811450" y="1407100"/>
            <a:ext cx="15567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76" name="Google Shape;76;p17"/>
          <p:cNvSpPr txBox="1"/>
          <p:nvPr>
            <p:ph idx="7" type="subTitle"/>
          </p:nvPr>
        </p:nvSpPr>
        <p:spPr>
          <a:xfrm>
            <a:off x="6849199" y="2914475"/>
            <a:ext cx="15567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77" name="Google Shape;77;p17"/>
          <p:cNvSpPr txBox="1"/>
          <p:nvPr>
            <p:ph idx="8" type="subTitle"/>
          </p:nvPr>
        </p:nvSpPr>
        <p:spPr>
          <a:xfrm>
            <a:off x="6849175" y="2552050"/>
            <a:ext cx="15567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10">
    <p:spTree>
      <p:nvGrpSpPr>
        <p:cNvPr id="78" name="Shape 78"/>
        <p:cNvGrpSpPr/>
        <p:nvPr/>
      </p:nvGrpSpPr>
      <p:grpSpPr>
        <a:xfrm>
          <a:off x="0" y="0"/>
          <a:ext cx="0" cy="0"/>
          <a:chOff x="0" y="0"/>
          <a:chExt cx="0" cy="0"/>
        </a:xfrm>
      </p:grpSpPr>
      <p:sp>
        <p:nvSpPr>
          <p:cNvPr id="79" name="Google Shape;79;p18"/>
          <p:cNvSpPr txBox="1"/>
          <p:nvPr>
            <p:ph type="title"/>
          </p:nvPr>
        </p:nvSpPr>
        <p:spPr>
          <a:xfrm>
            <a:off x="720000" y="2667600"/>
            <a:ext cx="7704000" cy="1933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2">
  <p:cSld name="CUSTOM_4">
    <p:spTree>
      <p:nvGrpSpPr>
        <p:cNvPr id="80" name="Shape 80"/>
        <p:cNvGrpSpPr/>
        <p:nvPr/>
      </p:nvGrpSpPr>
      <p:grpSpPr>
        <a:xfrm>
          <a:off x="0" y="0"/>
          <a:ext cx="0" cy="0"/>
          <a:chOff x="0" y="0"/>
          <a:chExt cx="0" cy="0"/>
        </a:xfrm>
      </p:grpSpPr>
      <p:sp>
        <p:nvSpPr>
          <p:cNvPr id="81" name="Google Shape;81;p19"/>
          <p:cNvSpPr txBox="1"/>
          <p:nvPr>
            <p:ph type="title"/>
          </p:nvPr>
        </p:nvSpPr>
        <p:spPr>
          <a:xfrm>
            <a:off x="717525"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2" name="Google Shape;82;p19"/>
          <p:cNvSpPr txBox="1"/>
          <p:nvPr>
            <p:ph idx="1" type="subTitle"/>
          </p:nvPr>
        </p:nvSpPr>
        <p:spPr>
          <a:xfrm>
            <a:off x="721848" y="2106000"/>
            <a:ext cx="15063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19"/>
          <p:cNvSpPr txBox="1"/>
          <p:nvPr>
            <p:ph idx="2" type="subTitle"/>
          </p:nvPr>
        </p:nvSpPr>
        <p:spPr>
          <a:xfrm>
            <a:off x="721847" y="1743575"/>
            <a:ext cx="15063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84" name="Google Shape;84;p19"/>
          <p:cNvSpPr txBox="1"/>
          <p:nvPr>
            <p:ph idx="3" type="subTitle"/>
          </p:nvPr>
        </p:nvSpPr>
        <p:spPr>
          <a:xfrm>
            <a:off x="721848" y="3531300"/>
            <a:ext cx="15063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19"/>
          <p:cNvSpPr txBox="1"/>
          <p:nvPr>
            <p:ph idx="4" type="subTitle"/>
          </p:nvPr>
        </p:nvSpPr>
        <p:spPr>
          <a:xfrm>
            <a:off x="721825" y="3168875"/>
            <a:ext cx="15063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86" name="Google Shape;86;p19"/>
          <p:cNvSpPr txBox="1"/>
          <p:nvPr>
            <p:ph idx="5" type="subTitle"/>
          </p:nvPr>
        </p:nvSpPr>
        <p:spPr>
          <a:xfrm>
            <a:off x="6917736" y="2106023"/>
            <a:ext cx="15063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7" name="Google Shape;87;p19"/>
          <p:cNvSpPr txBox="1"/>
          <p:nvPr>
            <p:ph idx="6" type="subTitle"/>
          </p:nvPr>
        </p:nvSpPr>
        <p:spPr>
          <a:xfrm>
            <a:off x="6917735" y="1743600"/>
            <a:ext cx="15063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88" name="Google Shape;88;p19"/>
          <p:cNvSpPr txBox="1"/>
          <p:nvPr>
            <p:ph idx="7" type="subTitle"/>
          </p:nvPr>
        </p:nvSpPr>
        <p:spPr>
          <a:xfrm>
            <a:off x="6917748" y="3531303"/>
            <a:ext cx="15063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89" name="Google Shape;89;p19"/>
          <p:cNvSpPr txBox="1"/>
          <p:nvPr>
            <p:ph idx="8" type="subTitle"/>
          </p:nvPr>
        </p:nvSpPr>
        <p:spPr>
          <a:xfrm>
            <a:off x="6917724" y="3168880"/>
            <a:ext cx="15063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9">
    <p:spTree>
      <p:nvGrpSpPr>
        <p:cNvPr id="90" name="Shape 90"/>
        <p:cNvGrpSpPr/>
        <p:nvPr/>
      </p:nvGrpSpPr>
      <p:grpSpPr>
        <a:xfrm>
          <a:off x="0" y="0"/>
          <a:ext cx="0" cy="0"/>
          <a:chOff x="0" y="0"/>
          <a:chExt cx="0" cy="0"/>
        </a:xfrm>
      </p:grpSpPr>
      <p:sp>
        <p:nvSpPr>
          <p:cNvPr id="91" name="Google Shape;91;p20"/>
          <p:cNvSpPr txBox="1"/>
          <p:nvPr>
            <p:ph type="title"/>
          </p:nvPr>
        </p:nvSpPr>
        <p:spPr>
          <a:xfrm>
            <a:off x="717525"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92" name="Google Shape;92;p20"/>
          <p:cNvSpPr txBox="1"/>
          <p:nvPr>
            <p:ph idx="1" type="subTitle"/>
          </p:nvPr>
        </p:nvSpPr>
        <p:spPr>
          <a:xfrm>
            <a:off x="1069133" y="1692961"/>
            <a:ext cx="21741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3" name="Google Shape;93;p20"/>
          <p:cNvSpPr txBox="1"/>
          <p:nvPr>
            <p:ph idx="2" type="subTitle"/>
          </p:nvPr>
        </p:nvSpPr>
        <p:spPr>
          <a:xfrm>
            <a:off x="1069132" y="1405900"/>
            <a:ext cx="21741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94" name="Google Shape;94;p20"/>
          <p:cNvSpPr txBox="1"/>
          <p:nvPr>
            <p:ph idx="3" type="subTitle"/>
          </p:nvPr>
        </p:nvSpPr>
        <p:spPr>
          <a:xfrm>
            <a:off x="1069133" y="2772399"/>
            <a:ext cx="21741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5" name="Google Shape;95;p20"/>
          <p:cNvSpPr txBox="1"/>
          <p:nvPr>
            <p:ph idx="4" type="subTitle"/>
          </p:nvPr>
        </p:nvSpPr>
        <p:spPr>
          <a:xfrm>
            <a:off x="1069100" y="2485339"/>
            <a:ext cx="21741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96" name="Google Shape;96;p20"/>
          <p:cNvSpPr txBox="1"/>
          <p:nvPr>
            <p:ph idx="5" type="subTitle"/>
          </p:nvPr>
        </p:nvSpPr>
        <p:spPr>
          <a:xfrm>
            <a:off x="5900712" y="1692962"/>
            <a:ext cx="21741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7" name="Google Shape;97;p20"/>
          <p:cNvSpPr txBox="1"/>
          <p:nvPr>
            <p:ph idx="6" type="subTitle"/>
          </p:nvPr>
        </p:nvSpPr>
        <p:spPr>
          <a:xfrm>
            <a:off x="5900711" y="1405900"/>
            <a:ext cx="21741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98" name="Google Shape;98;p20"/>
          <p:cNvSpPr txBox="1"/>
          <p:nvPr>
            <p:ph idx="7" type="subTitle"/>
          </p:nvPr>
        </p:nvSpPr>
        <p:spPr>
          <a:xfrm>
            <a:off x="5900729" y="2772399"/>
            <a:ext cx="21741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99" name="Google Shape;99;p20"/>
          <p:cNvSpPr txBox="1"/>
          <p:nvPr>
            <p:ph idx="8" type="subTitle"/>
          </p:nvPr>
        </p:nvSpPr>
        <p:spPr>
          <a:xfrm>
            <a:off x="5900695" y="2485337"/>
            <a:ext cx="21741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100" name="Google Shape;100;p20"/>
          <p:cNvSpPr txBox="1"/>
          <p:nvPr>
            <p:ph idx="9" type="subTitle"/>
          </p:nvPr>
        </p:nvSpPr>
        <p:spPr>
          <a:xfrm>
            <a:off x="1069133" y="3851838"/>
            <a:ext cx="2174100" cy="542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100"/>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0"/>
          <p:cNvSpPr txBox="1"/>
          <p:nvPr>
            <p:ph idx="13" type="subTitle"/>
          </p:nvPr>
        </p:nvSpPr>
        <p:spPr>
          <a:xfrm>
            <a:off x="1069100" y="3564777"/>
            <a:ext cx="2174100" cy="328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102" name="Google Shape;102;p20"/>
          <p:cNvSpPr txBox="1"/>
          <p:nvPr>
            <p:ph idx="14" type="subTitle"/>
          </p:nvPr>
        </p:nvSpPr>
        <p:spPr>
          <a:xfrm>
            <a:off x="5900729" y="3851836"/>
            <a:ext cx="2174100" cy="542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03" name="Google Shape;103;p20"/>
          <p:cNvSpPr txBox="1"/>
          <p:nvPr>
            <p:ph idx="15" type="subTitle"/>
          </p:nvPr>
        </p:nvSpPr>
        <p:spPr>
          <a:xfrm>
            <a:off x="5900695" y="3564774"/>
            <a:ext cx="2174100" cy="328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nSpc>
                <a:spcPct val="100000"/>
              </a:lnSpc>
              <a:spcBef>
                <a:spcPts val="0"/>
              </a:spcBef>
              <a:spcAft>
                <a:spcPts val="0"/>
              </a:spcAft>
              <a:buSzPts val="2100"/>
              <a:buFont typeface="Kreon"/>
              <a:buNone/>
              <a:defRPr sz="2100">
                <a:latin typeface="Kreon"/>
                <a:ea typeface="Kreon"/>
                <a:cs typeface="Kreon"/>
                <a:sym typeface="Kreon"/>
              </a:defRPr>
            </a:lvl2pPr>
            <a:lvl3pPr lvl="2" rtl="0">
              <a:lnSpc>
                <a:spcPct val="100000"/>
              </a:lnSpc>
              <a:spcBef>
                <a:spcPts val="0"/>
              </a:spcBef>
              <a:spcAft>
                <a:spcPts val="0"/>
              </a:spcAft>
              <a:buSzPts val="2100"/>
              <a:buFont typeface="Kreon"/>
              <a:buNone/>
              <a:defRPr sz="2100">
                <a:latin typeface="Kreon"/>
                <a:ea typeface="Kreon"/>
                <a:cs typeface="Kreon"/>
                <a:sym typeface="Kreon"/>
              </a:defRPr>
            </a:lvl3pPr>
            <a:lvl4pPr lvl="3" rtl="0">
              <a:lnSpc>
                <a:spcPct val="100000"/>
              </a:lnSpc>
              <a:spcBef>
                <a:spcPts val="0"/>
              </a:spcBef>
              <a:spcAft>
                <a:spcPts val="0"/>
              </a:spcAft>
              <a:buSzPts val="2100"/>
              <a:buFont typeface="Kreon"/>
              <a:buNone/>
              <a:defRPr sz="2100">
                <a:latin typeface="Kreon"/>
                <a:ea typeface="Kreon"/>
                <a:cs typeface="Kreon"/>
                <a:sym typeface="Kreon"/>
              </a:defRPr>
            </a:lvl4pPr>
            <a:lvl5pPr lvl="4" rtl="0">
              <a:lnSpc>
                <a:spcPct val="100000"/>
              </a:lnSpc>
              <a:spcBef>
                <a:spcPts val="0"/>
              </a:spcBef>
              <a:spcAft>
                <a:spcPts val="0"/>
              </a:spcAft>
              <a:buSzPts val="2100"/>
              <a:buFont typeface="Kreon"/>
              <a:buNone/>
              <a:defRPr sz="2100">
                <a:latin typeface="Kreon"/>
                <a:ea typeface="Kreon"/>
                <a:cs typeface="Kreon"/>
                <a:sym typeface="Kreon"/>
              </a:defRPr>
            </a:lvl5pPr>
            <a:lvl6pPr lvl="5" rtl="0">
              <a:lnSpc>
                <a:spcPct val="100000"/>
              </a:lnSpc>
              <a:spcBef>
                <a:spcPts val="0"/>
              </a:spcBef>
              <a:spcAft>
                <a:spcPts val="0"/>
              </a:spcAft>
              <a:buSzPts val="2100"/>
              <a:buFont typeface="Kreon"/>
              <a:buNone/>
              <a:defRPr sz="2100">
                <a:latin typeface="Kreon"/>
                <a:ea typeface="Kreon"/>
                <a:cs typeface="Kreon"/>
                <a:sym typeface="Kreon"/>
              </a:defRPr>
            </a:lvl6pPr>
            <a:lvl7pPr lvl="6" rtl="0">
              <a:lnSpc>
                <a:spcPct val="100000"/>
              </a:lnSpc>
              <a:spcBef>
                <a:spcPts val="0"/>
              </a:spcBef>
              <a:spcAft>
                <a:spcPts val="0"/>
              </a:spcAft>
              <a:buSzPts val="2100"/>
              <a:buFont typeface="Kreon"/>
              <a:buNone/>
              <a:defRPr sz="2100">
                <a:latin typeface="Kreon"/>
                <a:ea typeface="Kreon"/>
                <a:cs typeface="Kreon"/>
                <a:sym typeface="Kreon"/>
              </a:defRPr>
            </a:lvl7pPr>
            <a:lvl8pPr lvl="7" rtl="0">
              <a:lnSpc>
                <a:spcPct val="100000"/>
              </a:lnSpc>
              <a:spcBef>
                <a:spcPts val="0"/>
              </a:spcBef>
              <a:spcAft>
                <a:spcPts val="0"/>
              </a:spcAft>
              <a:buSzPts val="2100"/>
              <a:buFont typeface="Kreon"/>
              <a:buNone/>
              <a:defRPr sz="2100">
                <a:latin typeface="Kreon"/>
                <a:ea typeface="Kreon"/>
                <a:cs typeface="Kreon"/>
                <a:sym typeface="Kreon"/>
              </a:defRPr>
            </a:lvl8pPr>
            <a:lvl9pPr lvl="8" rtl="0">
              <a:lnSpc>
                <a:spcPct val="100000"/>
              </a:lnSpc>
              <a:spcBef>
                <a:spcPts val="0"/>
              </a:spcBef>
              <a:spcAft>
                <a:spcPts val="0"/>
              </a:spcAft>
              <a:buSzPts val="2100"/>
              <a:buFont typeface="Kreon"/>
              <a:buNone/>
              <a:defRPr sz="2100">
                <a:latin typeface="Kreon"/>
                <a:ea typeface="Kreon"/>
                <a:cs typeface="Kreon"/>
                <a:sym typeface="Kreo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720000" y="2150850"/>
            <a:ext cx="7704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04" name="Shape 104"/>
        <p:cNvGrpSpPr/>
        <p:nvPr/>
      </p:nvGrpSpPr>
      <p:grpSpPr>
        <a:xfrm>
          <a:off x="0" y="0"/>
          <a:ext cx="0" cy="0"/>
          <a:chOff x="0" y="0"/>
          <a:chExt cx="0" cy="0"/>
        </a:xfrm>
      </p:grpSpPr>
      <p:sp>
        <p:nvSpPr>
          <p:cNvPr id="105" name="Google Shape;105;p21"/>
          <p:cNvSpPr txBox="1"/>
          <p:nvPr>
            <p:ph type="title"/>
          </p:nvPr>
        </p:nvSpPr>
        <p:spPr>
          <a:xfrm>
            <a:off x="722901" y="540000"/>
            <a:ext cx="4091100" cy="1227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48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06" name="Google Shape;106;p21"/>
          <p:cNvSpPr txBox="1"/>
          <p:nvPr>
            <p:ph idx="1" type="subTitle"/>
          </p:nvPr>
        </p:nvSpPr>
        <p:spPr>
          <a:xfrm>
            <a:off x="720000" y="1706903"/>
            <a:ext cx="4091100" cy="152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1"/>
          <p:cNvSpPr txBox="1"/>
          <p:nvPr/>
        </p:nvSpPr>
        <p:spPr>
          <a:xfrm>
            <a:off x="722901" y="3748500"/>
            <a:ext cx="4091100" cy="536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None/>
            </a:pPr>
            <a:r>
              <a:rPr lang="en" sz="1000">
                <a:solidFill>
                  <a:schemeClr val="dk2"/>
                </a:solidFill>
                <a:latin typeface="Ubuntu Light"/>
                <a:ea typeface="Ubuntu Light"/>
                <a:cs typeface="Ubuntu Light"/>
                <a:sym typeface="Ubuntu Light"/>
              </a:rPr>
              <a:t>CREDITS: This presentation template was created by </a:t>
            </a:r>
            <a:r>
              <a:rPr lang="en" sz="1000">
                <a:solidFill>
                  <a:schemeClr val="dk2"/>
                </a:solidFill>
                <a:uFill>
                  <a:noFill/>
                </a:uFill>
                <a:latin typeface="Ubuntu Light"/>
                <a:ea typeface="Ubuntu Light"/>
                <a:cs typeface="Ubuntu Light"/>
                <a:sym typeface="Ubuntu Light"/>
                <a:hlinkClick r:id="rId2">
                  <a:extLst>
                    <a:ext uri="{A12FA001-AC4F-418D-AE19-62706E023703}">
                      <ahyp:hlinkClr val="tx"/>
                    </a:ext>
                  </a:extLst>
                </a:hlinkClick>
              </a:rPr>
              <a:t>Slidesgo</a:t>
            </a:r>
            <a:r>
              <a:rPr lang="en" sz="1000">
                <a:solidFill>
                  <a:schemeClr val="dk2"/>
                </a:solidFill>
                <a:latin typeface="Ubuntu Light"/>
                <a:ea typeface="Ubuntu Light"/>
                <a:cs typeface="Ubuntu Light"/>
                <a:sym typeface="Ubuntu Light"/>
              </a:rPr>
              <a:t>, including icons by </a:t>
            </a:r>
            <a:r>
              <a:rPr lang="en" sz="1000">
                <a:solidFill>
                  <a:schemeClr val="dk2"/>
                </a:solidFill>
                <a:uFill>
                  <a:noFill/>
                </a:uFill>
                <a:latin typeface="Ubuntu Light"/>
                <a:ea typeface="Ubuntu Light"/>
                <a:cs typeface="Ubuntu Light"/>
                <a:sym typeface="Ubuntu Light"/>
                <a:hlinkClick r:id="rId3">
                  <a:extLst>
                    <a:ext uri="{A12FA001-AC4F-418D-AE19-62706E023703}">
                      <ahyp:hlinkClr val="tx"/>
                    </a:ext>
                  </a:extLst>
                </a:hlinkClick>
              </a:rPr>
              <a:t>Flaticon</a:t>
            </a:r>
            <a:r>
              <a:rPr lang="en" sz="1000">
                <a:solidFill>
                  <a:schemeClr val="dk2"/>
                </a:solidFill>
                <a:latin typeface="Ubuntu Light"/>
                <a:ea typeface="Ubuntu Light"/>
                <a:cs typeface="Ubuntu Light"/>
                <a:sym typeface="Ubuntu Light"/>
              </a:rPr>
              <a:t>, and infographics &amp; images by </a:t>
            </a:r>
            <a:r>
              <a:rPr lang="en" sz="1000">
                <a:solidFill>
                  <a:schemeClr val="dk2"/>
                </a:solidFill>
                <a:uFill>
                  <a:noFill/>
                </a:uFill>
                <a:latin typeface="Ubuntu Light"/>
                <a:ea typeface="Ubuntu Light"/>
                <a:cs typeface="Ubuntu Light"/>
                <a:sym typeface="Ubuntu Light"/>
                <a:hlinkClick r:id="rId4">
                  <a:extLst>
                    <a:ext uri="{A12FA001-AC4F-418D-AE19-62706E023703}">
                      <ahyp:hlinkClr val="tx"/>
                    </a:ext>
                  </a:extLst>
                </a:hlinkClick>
              </a:rPr>
              <a:t>Freepik</a:t>
            </a:r>
            <a:r>
              <a:rPr lang="en" sz="1000">
                <a:solidFill>
                  <a:schemeClr val="dk2"/>
                </a:solidFill>
                <a:latin typeface="Ubuntu Light"/>
                <a:ea typeface="Ubuntu Light"/>
                <a:cs typeface="Ubuntu Light"/>
                <a:sym typeface="Ubuntu Light"/>
              </a:rPr>
              <a:t>.</a:t>
            </a:r>
            <a:endParaRPr sz="1000">
              <a:solidFill>
                <a:schemeClr val="dk2"/>
              </a:solidFill>
              <a:latin typeface="Ubuntu Light"/>
              <a:ea typeface="Ubuntu Light"/>
              <a:cs typeface="Ubuntu Light"/>
              <a:sym typeface="Ubuntu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5">
    <p:spTree>
      <p:nvGrpSpPr>
        <p:cNvPr id="108" name="Shape 108"/>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2_1">
    <p:spTree>
      <p:nvGrpSpPr>
        <p:cNvPr id="109" name="Shape 109"/>
        <p:cNvGrpSpPr/>
        <p:nvPr/>
      </p:nvGrpSpPr>
      <p:grpSpPr>
        <a:xfrm>
          <a:off x="0" y="0"/>
          <a:ext cx="0" cy="0"/>
          <a:chOff x="0" y="0"/>
          <a:chExt cx="0" cy="0"/>
        </a:xfrm>
      </p:grpSpPr>
      <p:sp>
        <p:nvSpPr>
          <p:cNvPr id="110" name="Google Shape;110;p23"/>
          <p:cNvSpPr txBox="1"/>
          <p:nvPr>
            <p:ph idx="1" type="subTitle"/>
          </p:nvPr>
        </p:nvSpPr>
        <p:spPr>
          <a:xfrm>
            <a:off x="719600" y="1770625"/>
            <a:ext cx="23172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1"/>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11" name="Google Shape;111;p2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2" name="Google Shape;112;p23"/>
          <p:cNvSpPr txBox="1"/>
          <p:nvPr>
            <p:ph hasCustomPrompt="1" idx="2" type="title"/>
          </p:nvPr>
        </p:nvSpPr>
        <p:spPr>
          <a:xfrm>
            <a:off x="1329200" y="1318325"/>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1"/>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13" name="Google Shape;113;p23"/>
          <p:cNvSpPr txBox="1"/>
          <p:nvPr>
            <p:ph idx="3" type="subTitle"/>
          </p:nvPr>
        </p:nvSpPr>
        <p:spPr>
          <a:xfrm>
            <a:off x="720100" y="2146716"/>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14" name="Google Shape;114;p23"/>
          <p:cNvSpPr txBox="1"/>
          <p:nvPr>
            <p:ph idx="4" type="subTitle"/>
          </p:nvPr>
        </p:nvSpPr>
        <p:spPr>
          <a:xfrm>
            <a:off x="3413500" y="1770625"/>
            <a:ext cx="23169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2"/>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15" name="Google Shape;115;p23"/>
          <p:cNvSpPr txBox="1"/>
          <p:nvPr>
            <p:ph hasCustomPrompt="1" idx="5" type="title"/>
          </p:nvPr>
        </p:nvSpPr>
        <p:spPr>
          <a:xfrm>
            <a:off x="4023025" y="1318325"/>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16" name="Google Shape;116;p23"/>
          <p:cNvSpPr txBox="1"/>
          <p:nvPr>
            <p:ph idx="6" type="subTitle"/>
          </p:nvPr>
        </p:nvSpPr>
        <p:spPr>
          <a:xfrm>
            <a:off x="3413738" y="2146716"/>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17" name="Google Shape;117;p23"/>
          <p:cNvSpPr txBox="1"/>
          <p:nvPr>
            <p:ph idx="7" type="subTitle"/>
          </p:nvPr>
        </p:nvSpPr>
        <p:spPr>
          <a:xfrm>
            <a:off x="6107050" y="1770625"/>
            <a:ext cx="23169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3"/>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18" name="Google Shape;118;p23"/>
          <p:cNvSpPr txBox="1"/>
          <p:nvPr>
            <p:ph hasCustomPrompt="1" idx="8" type="title"/>
          </p:nvPr>
        </p:nvSpPr>
        <p:spPr>
          <a:xfrm>
            <a:off x="6716550" y="1318325"/>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3"/>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19" name="Google Shape;119;p23"/>
          <p:cNvSpPr txBox="1"/>
          <p:nvPr>
            <p:ph idx="9" type="subTitle"/>
          </p:nvPr>
        </p:nvSpPr>
        <p:spPr>
          <a:xfrm>
            <a:off x="6107101" y="2146716"/>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20" name="Google Shape;120;p23"/>
          <p:cNvSpPr txBox="1"/>
          <p:nvPr>
            <p:ph idx="13" type="subTitle"/>
          </p:nvPr>
        </p:nvSpPr>
        <p:spPr>
          <a:xfrm>
            <a:off x="719600" y="3395477"/>
            <a:ext cx="23172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4"/>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21" name="Google Shape;121;p23"/>
          <p:cNvSpPr txBox="1"/>
          <p:nvPr>
            <p:ph hasCustomPrompt="1" idx="14" type="title"/>
          </p:nvPr>
        </p:nvSpPr>
        <p:spPr>
          <a:xfrm>
            <a:off x="1329200" y="2943186"/>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22" name="Google Shape;122;p23"/>
          <p:cNvSpPr txBox="1"/>
          <p:nvPr>
            <p:ph idx="15" type="subTitle"/>
          </p:nvPr>
        </p:nvSpPr>
        <p:spPr>
          <a:xfrm>
            <a:off x="720100" y="3771577"/>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23" name="Google Shape;123;p23"/>
          <p:cNvSpPr txBox="1"/>
          <p:nvPr>
            <p:ph idx="16" type="subTitle"/>
          </p:nvPr>
        </p:nvSpPr>
        <p:spPr>
          <a:xfrm>
            <a:off x="3413400" y="3395477"/>
            <a:ext cx="23172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5"/>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24" name="Google Shape;124;p23"/>
          <p:cNvSpPr txBox="1"/>
          <p:nvPr>
            <p:ph hasCustomPrompt="1" idx="17" type="title"/>
          </p:nvPr>
        </p:nvSpPr>
        <p:spPr>
          <a:xfrm>
            <a:off x="4023025" y="2943186"/>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25" name="Google Shape;125;p23"/>
          <p:cNvSpPr txBox="1"/>
          <p:nvPr>
            <p:ph idx="18" type="subTitle"/>
          </p:nvPr>
        </p:nvSpPr>
        <p:spPr>
          <a:xfrm>
            <a:off x="3413738" y="3771577"/>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sp>
        <p:nvSpPr>
          <p:cNvPr id="126" name="Google Shape;126;p23"/>
          <p:cNvSpPr txBox="1"/>
          <p:nvPr>
            <p:ph idx="19" type="subTitle"/>
          </p:nvPr>
        </p:nvSpPr>
        <p:spPr>
          <a:xfrm>
            <a:off x="6107050" y="3395475"/>
            <a:ext cx="23169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Font typeface="Oswald"/>
              <a:buNone/>
              <a:defRPr sz="1800">
                <a:solidFill>
                  <a:schemeClr val="accent6"/>
                </a:solidFill>
                <a:latin typeface="Oswald"/>
                <a:ea typeface="Oswald"/>
                <a:cs typeface="Oswald"/>
                <a:sym typeface="Oswald"/>
              </a:defRPr>
            </a:lvl1pPr>
            <a:lvl2pPr lvl="1" rtl="0">
              <a:spcBef>
                <a:spcPts val="0"/>
              </a:spcBef>
              <a:spcAft>
                <a:spcPts val="0"/>
              </a:spcAft>
              <a:buSzPts val="1100"/>
              <a:buNone/>
              <a:defRPr/>
            </a:lvl2pPr>
            <a:lvl3pPr lvl="2" rtl="0">
              <a:spcBef>
                <a:spcPts val="1600"/>
              </a:spcBef>
              <a:spcAft>
                <a:spcPts val="0"/>
              </a:spcAft>
              <a:buSzPts val="1100"/>
              <a:buNone/>
              <a:defRPr/>
            </a:lvl3pPr>
            <a:lvl4pPr lvl="3" rtl="0">
              <a:spcBef>
                <a:spcPts val="1600"/>
              </a:spcBef>
              <a:spcAft>
                <a:spcPts val="0"/>
              </a:spcAft>
              <a:buSzPts val="1100"/>
              <a:buNone/>
              <a:defRPr/>
            </a:lvl4pPr>
            <a:lvl5pPr lvl="4" rtl="0">
              <a:spcBef>
                <a:spcPts val="1600"/>
              </a:spcBef>
              <a:spcAft>
                <a:spcPts val="0"/>
              </a:spcAft>
              <a:buSzPts val="1100"/>
              <a:buNone/>
              <a:defRPr/>
            </a:lvl5pPr>
            <a:lvl6pPr lvl="5" rtl="0">
              <a:spcBef>
                <a:spcPts val="1600"/>
              </a:spcBef>
              <a:spcAft>
                <a:spcPts val="0"/>
              </a:spcAft>
              <a:buSzPts val="1100"/>
              <a:buNone/>
              <a:defRPr/>
            </a:lvl6pPr>
            <a:lvl7pPr lvl="6" rtl="0">
              <a:spcBef>
                <a:spcPts val="1600"/>
              </a:spcBef>
              <a:spcAft>
                <a:spcPts val="0"/>
              </a:spcAft>
              <a:buSzPts val="1100"/>
              <a:buNone/>
              <a:defRPr/>
            </a:lvl7pPr>
            <a:lvl8pPr lvl="7" rtl="0">
              <a:spcBef>
                <a:spcPts val="1600"/>
              </a:spcBef>
              <a:spcAft>
                <a:spcPts val="0"/>
              </a:spcAft>
              <a:buSzPts val="1100"/>
              <a:buNone/>
              <a:defRPr/>
            </a:lvl8pPr>
            <a:lvl9pPr lvl="8" rtl="0">
              <a:spcBef>
                <a:spcPts val="1600"/>
              </a:spcBef>
              <a:spcAft>
                <a:spcPts val="1600"/>
              </a:spcAft>
              <a:buSzPts val="1100"/>
              <a:buNone/>
              <a:defRPr/>
            </a:lvl9pPr>
          </a:lstStyle>
          <a:p/>
        </p:txBody>
      </p:sp>
      <p:sp>
        <p:nvSpPr>
          <p:cNvPr id="127" name="Google Shape;127;p23"/>
          <p:cNvSpPr txBox="1"/>
          <p:nvPr>
            <p:ph hasCustomPrompt="1" idx="20" type="title"/>
          </p:nvPr>
        </p:nvSpPr>
        <p:spPr>
          <a:xfrm>
            <a:off x="6716550" y="2943186"/>
            <a:ext cx="10980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6"/>
                </a:solidFill>
              </a:defRPr>
            </a:lvl1pPr>
            <a:lvl2pPr lvl="1" rtl="0" algn="ctr">
              <a:spcBef>
                <a:spcPts val="0"/>
              </a:spcBef>
              <a:spcAft>
                <a:spcPts val="0"/>
              </a:spcAft>
              <a:buSzPts val="3000"/>
              <a:buFont typeface="Oswald"/>
              <a:buNone/>
              <a:defRPr sz="3000">
                <a:latin typeface="Oswald"/>
                <a:ea typeface="Oswald"/>
                <a:cs typeface="Oswald"/>
                <a:sym typeface="Oswald"/>
              </a:defRPr>
            </a:lvl2pPr>
            <a:lvl3pPr lvl="2" rtl="0" algn="ctr">
              <a:spcBef>
                <a:spcPts val="0"/>
              </a:spcBef>
              <a:spcAft>
                <a:spcPts val="0"/>
              </a:spcAft>
              <a:buSzPts val="3000"/>
              <a:buFont typeface="Oswald"/>
              <a:buNone/>
              <a:defRPr sz="3000">
                <a:latin typeface="Oswald"/>
                <a:ea typeface="Oswald"/>
                <a:cs typeface="Oswald"/>
                <a:sym typeface="Oswald"/>
              </a:defRPr>
            </a:lvl3pPr>
            <a:lvl4pPr lvl="3" rtl="0" algn="ctr">
              <a:spcBef>
                <a:spcPts val="0"/>
              </a:spcBef>
              <a:spcAft>
                <a:spcPts val="0"/>
              </a:spcAft>
              <a:buSzPts val="3000"/>
              <a:buFont typeface="Oswald"/>
              <a:buNone/>
              <a:defRPr sz="3000">
                <a:latin typeface="Oswald"/>
                <a:ea typeface="Oswald"/>
                <a:cs typeface="Oswald"/>
                <a:sym typeface="Oswald"/>
              </a:defRPr>
            </a:lvl4pPr>
            <a:lvl5pPr lvl="4" rtl="0" algn="ctr">
              <a:spcBef>
                <a:spcPts val="0"/>
              </a:spcBef>
              <a:spcAft>
                <a:spcPts val="0"/>
              </a:spcAft>
              <a:buSzPts val="3000"/>
              <a:buFont typeface="Oswald"/>
              <a:buNone/>
              <a:defRPr sz="3000">
                <a:latin typeface="Oswald"/>
                <a:ea typeface="Oswald"/>
                <a:cs typeface="Oswald"/>
                <a:sym typeface="Oswald"/>
              </a:defRPr>
            </a:lvl5pPr>
            <a:lvl6pPr lvl="5" rtl="0" algn="ctr">
              <a:spcBef>
                <a:spcPts val="0"/>
              </a:spcBef>
              <a:spcAft>
                <a:spcPts val="0"/>
              </a:spcAft>
              <a:buSzPts val="3000"/>
              <a:buFont typeface="Oswald"/>
              <a:buNone/>
              <a:defRPr sz="3000">
                <a:latin typeface="Oswald"/>
                <a:ea typeface="Oswald"/>
                <a:cs typeface="Oswald"/>
                <a:sym typeface="Oswald"/>
              </a:defRPr>
            </a:lvl6pPr>
            <a:lvl7pPr lvl="6" rtl="0" algn="ctr">
              <a:spcBef>
                <a:spcPts val="0"/>
              </a:spcBef>
              <a:spcAft>
                <a:spcPts val="0"/>
              </a:spcAft>
              <a:buSzPts val="3000"/>
              <a:buFont typeface="Oswald"/>
              <a:buNone/>
              <a:defRPr sz="3000">
                <a:latin typeface="Oswald"/>
                <a:ea typeface="Oswald"/>
                <a:cs typeface="Oswald"/>
                <a:sym typeface="Oswald"/>
              </a:defRPr>
            </a:lvl7pPr>
            <a:lvl8pPr lvl="7" rtl="0" algn="ctr">
              <a:spcBef>
                <a:spcPts val="0"/>
              </a:spcBef>
              <a:spcAft>
                <a:spcPts val="0"/>
              </a:spcAft>
              <a:buSzPts val="3000"/>
              <a:buFont typeface="Oswald"/>
              <a:buNone/>
              <a:defRPr sz="3000">
                <a:latin typeface="Oswald"/>
                <a:ea typeface="Oswald"/>
                <a:cs typeface="Oswald"/>
                <a:sym typeface="Oswald"/>
              </a:defRPr>
            </a:lvl8pPr>
            <a:lvl9pPr lvl="8" rtl="0" algn="ctr">
              <a:spcBef>
                <a:spcPts val="0"/>
              </a:spcBef>
              <a:spcAft>
                <a:spcPts val="0"/>
              </a:spcAft>
              <a:buSzPts val="3000"/>
              <a:buFont typeface="Oswald"/>
              <a:buNone/>
              <a:defRPr sz="3000">
                <a:latin typeface="Oswald"/>
                <a:ea typeface="Oswald"/>
                <a:cs typeface="Oswald"/>
                <a:sym typeface="Oswald"/>
              </a:defRPr>
            </a:lvl9pPr>
          </a:lstStyle>
          <a:p>
            <a:r>
              <a:t>xx%</a:t>
            </a:r>
          </a:p>
        </p:txBody>
      </p:sp>
      <p:sp>
        <p:nvSpPr>
          <p:cNvPr id="128" name="Google Shape;128;p23"/>
          <p:cNvSpPr txBox="1"/>
          <p:nvPr>
            <p:ph idx="21" type="subTitle"/>
          </p:nvPr>
        </p:nvSpPr>
        <p:spPr>
          <a:xfrm>
            <a:off x="6107101" y="3771577"/>
            <a:ext cx="2316900" cy="62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a:lvl1pPr>
            <a:lvl2pPr lvl="1" rtl="0" algn="ctr">
              <a:lnSpc>
                <a:spcPct val="100000"/>
              </a:lnSpc>
              <a:spcBef>
                <a:spcPts val="0"/>
              </a:spcBef>
              <a:spcAft>
                <a:spcPts val="0"/>
              </a:spcAft>
              <a:buSzPts val="1100"/>
              <a:buNone/>
              <a:defRPr/>
            </a:lvl2pPr>
            <a:lvl3pPr lvl="2" rtl="0" algn="ctr">
              <a:lnSpc>
                <a:spcPct val="100000"/>
              </a:lnSpc>
              <a:spcBef>
                <a:spcPts val="0"/>
              </a:spcBef>
              <a:spcAft>
                <a:spcPts val="0"/>
              </a:spcAft>
              <a:buSzPts val="1100"/>
              <a:buNone/>
              <a:defRPr/>
            </a:lvl3pPr>
            <a:lvl4pPr lvl="3" rtl="0" algn="ctr">
              <a:lnSpc>
                <a:spcPct val="100000"/>
              </a:lnSpc>
              <a:spcBef>
                <a:spcPts val="0"/>
              </a:spcBef>
              <a:spcAft>
                <a:spcPts val="0"/>
              </a:spcAft>
              <a:buSzPts val="1100"/>
              <a:buNone/>
              <a:defRPr/>
            </a:lvl4pPr>
            <a:lvl5pPr lvl="4" rtl="0" algn="ctr">
              <a:lnSpc>
                <a:spcPct val="100000"/>
              </a:lnSpc>
              <a:spcBef>
                <a:spcPts val="0"/>
              </a:spcBef>
              <a:spcAft>
                <a:spcPts val="0"/>
              </a:spcAft>
              <a:buSzPts val="1100"/>
              <a:buNone/>
              <a:defRPr/>
            </a:lvl5pPr>
            <a:lvl6pPr lvl="5" rtl="0" algn="ctr">
              <a:lnSpc>
                <a:spcPct val="100000"/>
              </a:lnSpc>
              <a:spcBef>
                <a:spcPts val="0"/>
              </a:spcBef>
              <a:spcAft>
                <a:spcPts val="0"/>
              </a:spcAft>
              <a:buSzPts val="1100"/>
              <a:buNone/>
              <a:defRPr/>
            </a:lvl6pPr>
            <a:lvl7pPr lvl="6" rtl="0" algn="ctr">
              <a:lnSpc>
                <a:spcPct val="100000"/>
              </a:lnSpc>
              <a:spcBef>
                <a:spcPts val="0"/>
              </a:spcBef>
              <a:spcAft>
                <a:spcPts val="0"/>
              </a:spcAft>
              <a:buSzPts val="1100"/>
              <a:buNone/>
              <a:defRPr/>
            </a:lvl7pPr>
            <a:lvl8pPr lvl="7" rtl="0" algn="ctr">
              <a:lnSpc>
                <a:spcPct val="100000"/>
              </a:lnSpc>
              <a:spcBef>
                <a:spcPts val="0"/>
              </a:spcBef>
              <a:spcAft>
                <a:spcPts val="0"/>
              </a:spcAft>
              <a:buSzPts val="1100"/>
              <a:buNone/>
              <a:defRPr/>
            </a:lvl8pPr>
            <a:lvl9pPr lvl="8" rtl="0" algn="ctr">
              <a:lnSpc>
                <a:spcPct val="100000"/>
              </a:lnSpc>
              <a:spcBef>
                <a:spcPts val="0"/>
              </a:spcBef>
              <a:spcAft>
                <a:spcPts val="0"/>
              </a:spcAft>
              <a:buSzPts val="1100"/>
              <a:buNone/>
              <a:defRPr/>
            </a:lvl9pPr>
          </a:lstStyle>
          <a:p/>
        </p:txBody>
      </p:sp>
      <p:grpSp>
        <p:nvGrpSpPr>
          <p:cNvPr id="129" name="Google Shape;129;p23"/>
          <p:cNvGrpSpPr/>
          <p:nvPr/>
        </p:nvGrpSpPr>
        <p:grpSpPr>
          <a:xfrm>
            <a:off x="0" y="4569046"/>
            <a:ext cx="1022509" cy="572747"/>
            <a:chOff x="-77" y="3784091"/>
            <a:chExt cx="2423582" cy="1357541"/>
          </a:xfrm>
        </p:grpSpPr>
        <p:sp>
          <p:nvSpPr>
            <p:cNvPr id="130" name="Google Shape;130;p23"/>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3"/>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23"/>
          <p:cNvGrpSpPr/>
          <p:nvPr/>
        </p:nvGrpSpPr>
        <p:grpSpPr>
          <a:xfrm flipH="1">
            <a:off x="8121500" y="4569046"/>
            <a:ext cx="1022509" cy="572747"/>
            <a:chOff x="-77" y="3784091"/>
            <a:chExt cx="2423582" cy="1357541"/>
          </a:xfrm>
        </p:grpSpPr>
        <p:sp>
          <p:nvSpPr>
            <p:cNvPr id="136" name="Google Shape;136;p23"/>
            <p:cNvSpPr/>
            <p:nvPr/>
          </p:nvSpPr>
          <p:spPr>
            <a:xfrm>
              <a:off x="-77" y="4201246"/>
              <a:ext cx="1609391" cy="940370"/>
            </a:xfrm>
            <a:custGeom>
              <a:rect b="b" l="l" r="r" t="t"/>
              <a:pathLst>
                <a:path extrusionOk="0" h="19530" w="33428">
                  <a:moveTo>
                    <a:pt x="5225" y="0"/>
                  </a:moveTo>
                  <a:cubicBezTo>
                    <a:pt x="1904" y="5740"/>
                    <a:pt x="1" y="12412"/>
                    <a:pt x="1" y="19529"/>
                  </a:cubicBezTo>
                  <a:lnTo>
                    <a:pt x="32555" y="19529"/>
                  </a:lnTo>
                  <a:cubicBezTo>
                    <a:pt x="32555" y="18340"/>
                    <a:pt x="32873" y="17229"/>
                    <a:pt x="33428" y="16278"/>
                  </a:cubicBezTo>
                  <a:lnTo>
                    <a:pt x="5225" y="0"/>
                  </a:lnTo>
                  <a:close/>
                </a:path>
              </a:pathLst>
            </a:custGeom>
            <a:solidFill>
              <a:srgbClr val="C8ACFD">
                <a:alpha val="57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313483" y="3784091"/>
              <a:ext cx="1410360" cy="1357541"/>
            </a:xfrm>
            <a:custGeom>
              <a:rect b="b" l="l" r="r" t="t"/>
              <a:pathLst>
                <a:path extrusionOk="0" h="28194" w="29294">
                  <a:moveTo>
                    <a:pt x="16268" y="0"/>
                  </a:moveTo>
                  <a:cubicBezTo>
                    <a:pt x="6543" y="5631"/>
                    <a:pt x="0" y="16148"/>
                    <a:pt x="0" y="28193"/>
                  </a:cubicBezTo>
                  <a:lnTo>
                    <a:pt x="26042" y="28193"/>
                  </a:lnTo>
                  <a:cubicBezTo>
                    <a:pt x="26042" y="25784"/>
                    <a:pt x="27351" y="23682"/>
                    <a:pt x="29294" y="22552"/>
                  </a:cubicBezTo>
                  <a:lnTo>
                    <a:pt x="16268" y="0"/>
                  </a:lnTo>
                  <a:close/>
                </a:path>
              </a:pathLst>
            </a:custGeom>
            <a:solidFill>
              <a:srgbClr val="878FFF">
                <a:alpha val="58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626560" y="3887658"/>
              <a:ext cx="1253840" cy="1253970"/>
            </a:xfrm>
            <a:custGeom>
              <a:rect b="b" l="l" r="r" t="t"/>
              <a:pathLst>
                <a:path extrusionOk="0" h="26043" w="26043">
                  <a:moveTo>
                    <a:pt x="26042" y="0"/>
                  </a:moveTo>
                  <a:cubicBezTo>
                    <a:pt x="11658" y="0"/>
                    <a:pt x="0" y="11658"/>
                    <a:pt x="0" y="26042"/>
                  </a:cubicBezTo>
                  <a:lnTo>
                    <a:pt x="19539" y="26042"/>
                  </a:lnTo>
                  <a:cubicBezTo>
                    <a:pt x="19539" y="22443"/>
                    <a:pt x="22454" y="19529"/>
                    <a:pt x="26042" y="19529"/>
                  </a:cubicBezTo>
                  <a:lnTo>
                    <a:pt x="26042" y="0"/>
                  </a:lnTo>
                  <a:close/>
                </a:path>
              </a:pathLst>
            </a:custGeom>
            <a:solidFill>
              <a:srgbClr val="9154F8">
                <a:alpha val="46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940119" y="4201246"/>
              <a:ext cx="1410360" cy="940370"/>
            </a:xfrm>
            <a:custGeom>
              <a:rect b="b" l="l" r="r" t="t"/>
              <a:pathLst>
                <a:path extrusionOk="0" h="19530" w="29294">
                  <a:moveTo>
                    <a:pt x="19529" y="0"/>
                  </a:moveTo>
                  <a:cubicBezTo>
                    <a:pt x="8744" y="0"/>
                    <a:pt x="1" y="8744"/>
                    <a:pt x="1" y="19529"/>
                  </a:cubicBezTo>
                  <a:lnTo>
                    <a:pt x="13026" y="19529"/>
                  </a:lnTo>
                  <a:cubicBezTo>
                    <a:pt x="13026" y="15930"/>
                    <a:pt x="15941" y="13016"/>
                    <a:pt x="19529" y="13016"/>
                  </a:cubicBezTo>
                  <a:cubicBezTo>
                    <a:pt x="20719" y="13016"/>
                    <a:pt x="21829" y="13344"/>
                    <a:pt x="22790" y="13888"/>
                  </a:cubicBezTo>
                  <a:lnTo>
                    <a:pt x="29293" y="2618"/>
                  </a:lnTo>
                  <a:cubicBezTo>
                    <a:pt x="26429" y="952"/>
                    <a:pt x="23088" y="0"/>
                    <a:pt x="19529" y="0"/>
                  </a:cubicBezTo>
                  <a:close/>
                </a:path>
              </a:pathLst>
            </a:custGeom>
            <a:solidFill>
              <a:srgbClr val="35C2DF">
                <a:alpha val="491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1253678" y="4514786"/>
              <a:ext cx="1169827" cy="626817"/>
            </a:xfrm>
            <a:custGeom>
              <a:rect b="b" l="l" r="r" t="t"/>
              <a:pathLst>
                <a:path extrusionOk="0" h="13018" w="24298">
                  <a:moveTo>
                    <a:pt x="13016" y="1"/>
                  </a:moveTo>
                  <a:cubicBezTo>
                    <a:pt x="5829" y="1"/>
                    <a:pt x="0" y="5830"/>
                    <a:pt x="0" y="13017"/>
                  </a:cubicBezTo>
                  <a:lnTo>
                    <a:pt x="6513" y="13017"/>
                  </a:lnTo>
                  <a:cubicBezTo>
                    <a:pt x="6513" y="9418"/>
                    <a:pt x="9428" y="6504"/>
                    <a:pt x="13016" y="6504"/>
                  </a:cubicBezTo>
                  <a:cubicBezTo>
                    <a:pt x="15425" y="6504"/>
                    <a:pt x="17526" y="7823"/>
                    <a:pt x="18657" y="9766"/>
                  </a:cubicBezTo>
                  <a:lnTo>
                    <a:pt x="24297" y="6504"/>
                  </a:lnTo>
                  <a:cubicBezTo>
                    <a:pt x="22047" y="2618"/>
                    <a:pt x="17834" y="1"/>
                    <a:pt x="13016" y="1"/>
                  </a:cubicBezTo>
                  <a:close/>
                </a:path>
              </a:pathLst>
            </a:custGeom>
            <a:solidFill>
              <a:srgbClr val="CA7BEB">
                <a:alpha val="42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1066975" y="2667600"/>
            <a:ext cx="3852000" cy="286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5" name="Google Shape;15;p4"/>
          <p:cNvSpPr txBox="1"/>
          <p:nvPr>
            <p:ph idx="1" type="subTitle"/>
          </p:nvPr>
        </p:nvSpPr>
        <p:spPr>
          <a:xfrm>
            <a:off x="1066975" y="2937600"/>
            <a:ext cx="3504900" cy="1663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100"/>
              <a:buNone/>
              <a:defRPr sz="12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5"/>
          <p:cNvSpPr txBox="1"/>
          <p:nvPr>
            <p:ph idx="1" type="body"/>
          </p:nvPr>
        </p:nvSpPr>
        <p:spPr>
          <a:xfrm>
            <a:off x="796200" y="2122800"/>
            <a:ext cx="2664000" cy="20535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8" name="Google Shape;18;p5"/>
          <p:cNvSpPr txBox="1"/>
          <p:nvPr>
            <p:ph idx="2" type="body"/>
          </p:nvPr>
        </p:nvSpPr>
        <p:spPr>
          <a:xfrm>
            <a:off x="5813925" y="2122800"/>
            <a:ext cx="2664000" cy="20535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9" name="Google Shape;19;p5"/>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0" name="Google Shape;20;p5"/>
          <p:cNvSpPr txBox="1"/>
          <p:nvPr>
            <p:ph idx="3" type="subTitle"/>
          </p:nvPr>
        </p:nvSpPr>
        <p:spPr>
          <a:xfrm>
            <a:off x="796200" y="1698925"/>
            <a:ext cx="2664000" cy="32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
        <p:nvSpPr>
          <p:cNvPr id="21" name="Google Shape;21;p5"/>
          <p:cNvSpPr txBox="1"/>
          <p:nvPr>
            <p:ph idx="4" type="subTitle"/>
          </p:nvPr>
        </p:nvSpPr>
        <p:spPr>
          <a:xfrm>
            <a:off x="5813925" y="1698925"/>
            <a:ext cx="2664000" cy="32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Font typeface="Kreon"/>
              <a:buNone/>
              <a:defRPr sz="1500">
                <a:solidFill>
                  <a:schemeClr val="lt1"/>
                </a:solidFill>
                <a:latin typeface="Kreon"/>
                <a:ea typeface="Kreon"/>
                <a:cs typeface="Kreon"/>
                <a:sym typeface="Kreon"/>
              </a:defRPr>
            </a:lvl1pPr>
            <a:lvl2pPr lvl="1" rtl="0" algn="ctr">
              <a:lnSpc>
                <a:spcPct val="100000"/>
              </a:lnSpc>
              <a:spcBef>
                <a:spcPts val="0"/>
              </a:spcBef>
              <a:spcAft>
                <a:spcPts val="0"/>
              </a:spcAft>
              <a:buSzPts val="2100"/>
              <a:buFont typeface="Kreon"/>
              <a:buNone/>
              <a:defRPr sz="2100">
                <a:latin typeface="Kreon"/>
                <a:ea typeface="Kreon"/>
                <a:cs typeface="Kreon"/>
                <a:sym typeface="Kreon"/>
              </a:defRPr>
            </a:lvl2pPr>
            <a:lvl3pPr lvl="2" rtl="0" algn="ctr">
              <a:lnSpc>
                <a:spcPct val="100000"/>
              </a:lnSpc>
              <a:spcBef>
                <a:spcPts val="0"/>
              </a:spcBef>
              <a:spcAft>
                <a:spcPts val="0"/>
              </a:spcAft>
              <a:buSzPts val="2100"/>
              <a:buFont typeface="Kreon"/>
              <a:buNone/>
              <a:defRPr sz="2100">
                <a:latin typeface="Kreon"/>
                <a:ea typeface="Kreon"/>
                <a:cs typeface="Kreon"/>
                <a:sym typeface="Kreon"/>
              </a:defRPr>
            </a:lvl3pPr>
            <a:lvl4pPr lvl="3" rtl="0" algn="ctr">
              <a:lnSpc>
                <a:spcPct val="100000"/>
              </a:lnSpc>
              <a:spcBef>
                <a:spcPts val="0"/>
              </a:spcBef>
              <a:spcAft>
                <a:spcPts val="0"/>
              </a:spcAft>
              <a:buSzPts val="2100"/>
              <a:buFont typeface="Kreon"/>
              <a:buNone/>
              <a:defRPr sz="2100">
                <a:latin typeface="Kreon"/>
                <a:ea typeface="Kreon"/>
                <a:cs typeface="Kreon"/>
                <a:sym typeface="Kreon"/>
              </a:defRPr>
            </a:lvl4pPr>
            <a:lvl5pPr lvl="4" rtl="0" algn="ctr">
              <a:lnSpc>
                <a:spcPct val="100000"/>
              </a:lnSpc>
              <a:spcBef>
                <a:spcPts val="0"/>
              </a:spcBef>
              <a:spcAft>
                <a:spcPts val="0"/>
              </a:spcAft>
              <a:buSzPts val="2100"/>
              <a:buFont typeface="Kreon"/>
              <a:buNone/>
              <a:defRPr sz="2100">
                <a:latin typeface="Kreon"/>
                <a:ea typeface="Kreon"/>
                <a:cs typeface="Kreon"/>
                <a:sym typeface="Kreon"/>
              </a:defRPr>
            </a:lvl5pPr>
            <a:lvl6pPr lvl="5" rtl="0" algn="ctr">
              <a:lnSpc>
                <a:spcPct val="100000"/>
              </a:lnSpc>
              <a:spcBef>
                <a:spcPts val="0"/>
              </a:spcBef>
              <a:spcAft>
                <a:spcPts val="0"/>
              </a:spcAft>
              <a:buSzPts val="2100"/>
              <a:buFont typeface="Kreon"/>
              <a:buNone/>
              <a:defRPr sz="2100">
                <a:latin typeface="Kreon"/>
                <a:ea typeface="Kreon"/>
                <a:cs typeface="Kreon"/>
                <a:sym typeface="Kreon"/>
              </a:defRPr>
            </a:lvl6pPr>
            <a:lvl7pPr lvl="6" rtl="0" algn="ctr">
              <a:lnSpc>
                <a:spcPct val="100000"/>
              </a:lnSpc>
              <a:spcBef>
                <a:spcPts val="0"/>
              </a:spcBef>
              <a:spcAft>
                <a:spcPts val="0"/>
              </a:spcAft>
              <a:buSzPts val="2100"/>
              <a:buFont typeface="Kreon"/>
              <a:buNone/>
              <a:defRPr sz="2100">
                <a:latin typeface="Kreon"/>
                <a:ea typeface="Kreon"/>
                <a:cs typeface="Kreon"/>
                <a:sym typeface="Kreon"/>
              </a:defRPr>
            </a:lvl7pPr>
            <a:lvl8pPr lvl="7" rtl="0" algn="ctr">
              <a:lnSpc>
                <a:spcPct val="100000"/>
              </a:lnSpc>
              <a:spcBef>
                <a:spcPts val="0"/>
              </a:spcBef>
              <a:spcAft>
                <a:spcPts val="0"/>
              </a:spcAft>
              <a:buSzPts val="2100"/>
              <a:buFont typeface="Kreon"/>
              <a:buNone/>
              <a:defRPr sz="2100">
                <a:latin typeface="Kreon"/>
                <a:ea typeface="Kreon"/>
                <a:cs typeface="Kreon"/>
                <a:sym typeface="Kreon"/>
              </a:defRPr>
            </a:lvl8pPr>
            <a:lvl9pPr lvl="8" rtl="0" algn="ctr">
              <a:lnSpc>
                <a:spcPct val="100000"/>
              </a:lnSpc>
              <a:spcBef>
                <a:spcPts val="0"/>
              </a:spcBef>
              <a:spcAft>
                <a:spcPts val="0"/>
              </a:spcAft>
              <a:buSzPts val="2100"/>
              <a:buFont typeface="Kreon"/>
              <a:buNone/>
              <a:defRPr sz="2100">
                <a:latin typeface="Kreon"/>
                <a:ea typeface="Kreon"/>
                <a:cs typeface="Kreon"/>
                <a:sym typeface="Kreon"/>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3000"/>
              <a:buNone/>
              <a:defRPr/>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7"/>
          <p:cNvSpPr txBox="1"/>
          <p:nvPr>
            <p:ph idx="1" type="body"/>
          </p:nvPr>
        </p:nvSpPr>
        <p:spPr>
          <a:xfrm>
            <a:off x="3726000" y="2277675"/>
            <a:ext cx="4698000" cy="2291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7"/>
          <p:cNvSpPr txBox="1"/>
          <p:nvPr>
            <p:ph type="title"/>
          </p:nvPr>
        </p:nvSpPr>
        <p:spPr>
          <a:xfrm>
            <a:off x="3726000" y="860400"/>
            <a:ext cx="4698000" cy="907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8"/>
          <p:cNvSpPr txBox="1"/>
          <p:nvPr>
            <p:ph type="title"/>
          </p:nvPr>
        </p:nvSpPr>
        <p:spPr>
          <a:xfrm>
            <a:off x="720000" y="1638600"/>
            <a:ext cx="3459000" cy="2598000"/>
          </a:xfrm>
          <a:prstGeom prst="rect">
            <a:avLst/>
          </a:prstGeom>
        </p:spPr>
        <p:txBody>
          <a:bodyPr anchorCtr="0" anchor="ctr" bIns="91425" lIns="91425" spcFirstLastPara="1" rIns="91425" wrap="square" tIns="91425">
            <a:noAutofit/>
          </a:bodyPr>
          <a:lstStyle>
            <a:lvl1pPr lvl="0" algn="r">
              <a:spcBef>
                <a:spcPts val="0"/>
              </a:spcBef>
              <a:spcAft>
                <a:spcPts val="0"/>
              </a:spcAft>
              <a:buSzPts val="48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9"/>
          <p:cNvSpPr/>
          <p:nvPr/>
        </p:nvSpPr>
        <p:spPr>
          <a:xfrm>
            <a:off x="4572000" y="-125"/>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9"/>
          <p:cNvSpPr txBox="1"/>
          <p:nvPr>
            <p:ph type="title"/>
          </p:nvPr>
        </p:nvSpPr>
        <p:spPr>
          <a:xfrm>
            <a:off x="720000" y="1233175"/>
            <a:ext cx="35907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2" name="Google Shape;32;p9"/>
          <p:cNvSpPr txBox="1"/>
          <p:nvPr>
            <p:ph idx="1" type="subTitle"/>
          </p:nvPr>
        </p:nvSpPr>
        <p:spPr>
          <a:xfrm>
            <a:off x="720000" y="2803075"/>
            <a:ext cx="35907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3" name="Google Shape;33;p9"/>
          <p:cNvSpPr txBox="1"/>
          <p:nvPr>
            <p:ph idx="2" type="body"/>
          </p:nvPr>
        </p:nvSpPr>
        <p:spPr>
          <a:xfrm>
            <a:off x="4939500" y="724075"/>
            <a:ext cx="3484500" cy="3695100"/>
          </a:xfrm>
          <a:prstGeom prst="rect">
            <a:avLst/>
          </a:prstGeom>
        </p:spPr>
        <p:txBody>
          <a:bodyPr anchorCtr="0" anchor="ctr" bIns="91425" lIns="91425" spcFirstLastPara="1" rIns="91425" wrap="square" tIns="91425">
            <a:noAutofit/>
          </a:bodyPr>
          <a:lstStyle>
            <a:lvl1pPr indent="-298450" lvl="0" marL="457200">
              <a:spcBef>
                <a:spcPts val="0"/>
              </a:spcBef>
              <a:spcAft>
                <a:spcPts val="0"/>
              </a:spcAft>
              <a:buSzPts val="11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10"/>
          <p:cNvSpPr txBox="1"/>
          <p:nvPr>
            <p:ph idx="1" type="body"/>
          </p:nvPr>
        </p:nvSpPr>
        <p:spPr>
          <a:xfrm>
            <a:off x="720000" y="3995700"/>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1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1pPr>
            <a:lvl2pPr lvl="1">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2pPr>
            <a:lvl3pPr lvl="2">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3pPr>
            <a:lvl4pPr lvl="3">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4pPr>
            <a:lvl5pPr lvl="4">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5pPr>
            <a:lvl6pPr lvl="5">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6pPr>
            <a:lvl7pPr lvl="6">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7pPr>
            <a:lvl8pPr lvl="7">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8pPr>
            <a:lvl9pPr lvl="8">
              <a:spcBef>
                <a:spcPts val="0"/>
              </a:spcBef>
              <a:spcAft>
                <a:spcPts val="0"/>
              </a:spcAft>
              <a:buClr>
                <a:schemeClr val="lt1"/>
              </a:buClr>
              <a:buSzPts val="3000"/>
              <a:buFont typeface="Kreon"/>
              <a:buNone/>
              <a:defRPr sz="3000">
                <a:solidFill>
                  <a:schemeClr val="lt1"/>
                </a:solidFill>
                <a:latin typeface="Kreon"/>
                <a:ea typeface="Kreon"/>
                <a:cs typeface="Kreon"/>
                <a:sym typeface="Kreon"/>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1pPr>
            <a:lvl2pPr indent="-298450" lvl="1" marL="9144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2pPr>
            <a:lvl3pPr indent="-298450" lvl="2" marL="13716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3pPr>
            <a:lvl4pPr indent="-298450" lvl="3" marL="18288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4pPr>
            <a:lvl5pPr indent="-298450" lvl="4" marL="22860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5pPr>
            <a:lvl6pPr indent="-298450" lvl="5" marL="27432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6pPr>
            <a:lvl7pPr indent="-298450" lvl="6" marL="32004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7pPr>
            <a:lvl8pPr indent="-298450" lvl="7" marL="3657600" rtl="0">
              <a:lnSpc>
                <a:spcPct val="115000"/>
              </a:lnSpc>
              <a:spcBef>
                <a:spcPts val="1600"/>
              </a:spcBef>
              <a:spcAft>
                <a:spcPts val="0"/>
              </a:spcAft>
              <a:buClr>
                <a:schemeClr val="dk2"/>
              </a:buClr>
              <a:buSzPts val="1100"/>
              <a:buFont typeface="Ubuntu Light"/>
              <a:buChar char="○"/>
              <a:defRPr sz="1100">
                <a:solidFill>
                  <a:schemeClr val="dk2"/>
                </a:solidFill>
                <a:latin typeface="Ubuntu Light"/>
                <a:ea typeface="Ubuntu Light"/>
                <a:cs typeface="Ubuntu Light"/>
                <a:sym typeface="Ubuntu Light"/>
              </a:defRPr>
            </a:lvl8pPr>
            <a:lvl9pPr indent="-298450" lvl="8" marL="4114800" rtl="0">
              <a:lnSpc>
                <a:spcPct val="115000"/>
              </a:lnSpc>
              <a:spcBef>
                <a:spcPts val="1600"/>
              </a:spcBef>
              <a:spcAft>
                <a:spcPts val="1600"/>
              </a:spcAft>
              <a:buClr>
                <a:schemeClr val="dk2"/>
              </a:buClr>
              <a:buSzPts val="1100"/>
              <a:buFont typeface="Ubuntu Light"/>
              <a:buChar char="■"/>
              <a:defRPr sz="1100">
                <a:solidFill>
                  <a:schemeClr val="dk2"/>
                </a:solidFill>
                <a:latin typeface="Ubuntu Light"/>
                <a:ea typeface="Ubuntu Light"/>
                <a:cs typeface="Ubuntu Light"/>
                <a:sym typeface="Ubuntu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20" Type="http://schemas.openxmlformats.org/officeDocument/2006/relationships/hyperlink" Target="https://www.oxygen.com/sites/oxygen/files/styles/blog-post-embedded--computer/public/floppy-disk-btk-killer.png?itok=N7OMjh3o" TargetMode="External"/><Relationship Id="rId11" Type="http://schemas.openxmlformats.org/officeDocument/2006/relationships/hyperlink" Target="https://www.garykessler.net/library/fsc_stego.html" TargetMode="External"/><Relationship Id="rId22" Type="http://schemas.openxmlformats.org/officeDocument/2006/relationships/hyperlink" Target="https://www.digitalforensics.com/blog/an-overview-of-web-browser-forensics/" TargetMode="External"/><Relationship Id="rId10" Type="http://schemas.openxmlformats.org/officeDocument/2006/relationships/hyperlink" Target="https://cisomag.eccouncil.org/6-anti-forensic-techniques-that-every-digital-forensic-investigator-dreads/" TargetMode="External"/><Relationship Id="rId21" Type="http://schemas.openxmlformats.org/officeDocument/2006/relationships/hyperlink" Target="https://www.wsj.com/articles/bitcoin-bitfinex-hack-crypto-laundering-morgan-lichtenstein-11644953617" TargetMode="External"/><Relationship Id="rId13" Type="http://schemas.openxmlformats.org/officeDocument/2006/relationships/hyperlink" Target="https://www.digital-detective.net/digital-forensics-documents/ACPO_Good_Practice_Guide_for_Digital_Evidence_v5.pdf" TargetMode="External"/><Relationship Id="rId24" Type="http://schemas.openxmlformats.org/officeDocument/2006/relationships/hyperlink" Target="https://archive.fo/tFc9D#selection-1143.165-1143.258" TargetMode="External"/><Relationship Id="rId12" Type="http://schemas.openxmlformats.org/officeDocument/2006/relationships/hyperlink" Target="https://citeseerx.ist.psu.edu/viewdoc/download?doi=10.1.1.641.9370&amp;rep=rep1&amp;type=pdf" TargetMode="External"/><Relationship Id="rId23" Type="http://schemas.openxmlformats.org/officeDocument/2006/relationships/hyperlink" Target="https://www.coindesk.com/policy/2022/02/14/federal-judge-releases-razzlekhan-orders-other-bitfinex-hack-laundering-suspect-to-remain-in-jail/" TargetMode="External"/><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www.eccouncil.org/what-is-digital-forensics/" TargetMode="External"/><Relationship Id="rId4" Type="http://schemas.openxmlformats.org/officeDocument/2006/relationships/hyperlink" Target="https://onlinedegrees.unr.edu/blog/digital-forensics/" TargetMode="External"/><Relationship Id="rId9" Type="http://schemas.openxmlformats.org/officeDocument/2006/relationships/hyperlink" Target="https://thesai.org/Downloads/Volume11No11/Paper_41-Analysis_of_Steganographic_on_Digital_Evidence.pdf" TargetMode="External"/><Relationship Id="rId15" Type="http://schemas.openxmlformats.org/officeDocument/2006/relationships/hyperlink" Target="https://www.wsj.com/articles/bitcoin-bitfinex-hack-crypto-laundering-morgan-lichtenstein-11644953617" TargetMode="External"/><Relationship Id="rId14" Type="http://schemas.openxmlformats.org/officeDocument/2006/relationships/hyperlink" Target="https://www.youtube.com/watch?v=ZUqzcQc_syE" TargetMode="External"/><Relationship Id="rId17" Type="http://schemas.openxmlformats.org/officeDocument/2006/relationships/hyperlink" Target="https://www.crimemuseum.org/crime-library/serial-killers/the-craigslist-killer/" TargetMode="External"/><Relationship Id="rId16" Type="http://schemas.openxmlformats.org/officeDocument/2006/relationships/hyperlink" Target="https://www.digitalforensics.com/blog/an-overview-of-web-browser-forensics/" TargetMode="External"/><Relationship Id="rId5" Type="http://schemas.openxmlformats.org/officeDocument/2006/relationships/hyperlink" Target="https://ijcsit.com/docs/Volume%208/vol8issue3/ijcsit2017080331.pdf" TargetMode="External"/><Relationship Id="rId19" Type="http://schemas.openxmlformats.org/officeDocument/2006/relationships/hyperlink" Target="https://www.goodhousekeeping.com/life/entertainment/a28859869/btk-killer-dennis-rader/" TargetMode="External"/><Relationship Id="rId6" Type="http://schemas.openxmlformats.org/officeDocument/2006/relationships/hyperlink" Target="https://study.com/academy/lesson/first-responders-in-network-forensics-role-purpose.html#:~:text=A%20first%20responder%20in%20a,company%2Dissued%20desktop%20or%20laptop" TargetMode="External"/><Relationship Id="rId18" Type="http://schemas.openxmlformats.org/officeDocument/2006/relationships/hyperlink" Target="https://www.forensicscolleges.com/blog/forensics-casefile-craigslist-killer" TargetMode="External"/><Relationship Id="rId7" Type="http://schemas.openxmlformats.org/officeDocument/2006/relationships/hyperlink" Target="https://www.geeksforgeeks.org/digital-evidence-preservation-digital-forensics/" TargetMode="External"/><Relationship Id="rId8" Type="http://schemas.openxmlformats.org/officeDocument/2006/relationships/hyperlink" Target="https://www.justice.gc.ca/eng/csj-sjc/rfc-dlc/ccrf-ccdl/check/art8.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ctrTitle"/>
          </p:nvPr>
        </p:nvSpPr>
        <p:spPr>
          <a:xfrm>
            <a:off x="720000" y="1545450"/>
            <a:ext cx="4269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DIGITAL </a:t>
            </a:r>
            <a:r>
              <a:rPr lang="en"/>
              <a:t>FORENSICS</a:t>
            </a:r>
            <a:endParaRPr/>
          </a:p>
        </p:txBody>
      </p:sp>
      <p:sp>
        <p:nvSpPr>
          <p:cNvPr id="146" name="Google Shape;146;p24"/>
          <p:cNvSpPr txBox="1"/>
          <p:nvPr>
            <p:ph idx="1" type="subTitle"/>
          </p:nvPr>
        </p:nvSpPr>
        <p:spPr>
          <a:xfrm>
            <a:off x="720000" y="3553200"/>
            <a:ext cx="4269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Manahil Masroor &amp; Komal Kaler</a:t>
            </a:r>
            <a:endParaRPr/>
          </a:p>
        </p:txBody>
      </p:sp>
      <p:grpSp>
        <p:nvGrpSpPr>
          <p:cNvPr id="147" name="Google Shape;147;p24"/>
          <p:cNvGrpSpPr/>
          <p:nvPr/>
        </p:nvGrpSpPr>
        <p:grpSpPr>
          <a:xfrm rot="-1087508">
            <a:off x="3462945" y="104427"/>
            <a:ext cx="6187007" cy="5950808"/>
            <a:chOff x="3557643" y="-212602"/>
            <a:chExt cx="6186873" cy="5950679"/>
          </a:xfrm>
        </p:grpSpPr>
        <p:sp>
          <p:nvSpPr>
            <p:cNvPr id="148" name="Google Shape;148;p24"/>
            <p:cNvSpPr/>
            <p:nvPr/>
          </p:nvSpPr>
          <p:spPr>
            <a:xfrm rot="-1242374">
              <a:off x="4195495" y="510130"/>
              <a:ext cx="4911168" cy="4505216"/>
            </a:xfrm>
            <a:custGeom>
              <a:rect b="b" l="l" r="r" t="t"/>
              <a:pathLst>
                <a:path extrusionOk="0" h="177866" w="193893">
                  <a:moveTo>
                    <a:pt x="39954" y="118086"/>
                  </a:moveTo>
                  <a:cubicBezTo>
                    <a:pt x="33088" y="118086"/>
                    <a:pt x="26519" y="120982"/>
                    <a:pt x="21888" y="126098"/>
                  </a:cubicBezTo>
                  <a:cubicBezTo>
                    <a:pt x="17452" y="130958"/>
                    <a:pt x="13113" y="136047"/>
                    <a:pt x="9362" y="140646"/>
                  </a:cubicBezTo>
                  <a:cubicBezTo>
                    <a:pt x="10406" y="142571"/>
                    <a:pt x="11548" y="144495"/>
                    <a:pt x="12722" y="146354"/>
                  </a:cubicBezTo>
                  <a:cubicBezTo>
                    <a:pt x="16767" y="141396"/>
                    <a:pt x="21529" y="135688"/>
                    <a:pt x="26488" y="130305"/>
                  </a:cubicBezTo>
                  <a:cubicBezTo>
                    <a:pt x="29942" y="126488"/>
                    <a:pt x="34859" y="124330"/>
                    <a:pt x="39986" y="124330"/>
                  </a:cubicBezTo>
                  <a:cubicBezTo>
                    <a:pt x="40378" y="124330"/>
                    <a:pt x="40772" y="124343"/>
                    <a:pt x="41166" y="124369"/>
                  </a:cubicBezTo>
                  <a:cubicBezTo>
                    <a:pt x="47234" y="124695"/>
                    <a:pt x="53268" y="125771"/>
                    <a:pt x="59107" y="127565"/>
                  </a:cubicBezTo>
                  <a:cubicBezTo>
                    <a:pt x="60902" y="128153"/>
                    <a:pt x="60934" y="130664"/>
                    <a:pt x="59140" y="131284"/>
                  </a:cubicBezTo>
                  <a:cubicBezTo>
                    <a:pt x="49354" y="134644"/>
                    <a:pt x="35882" y="140026"/>
                    <a:pt x="27270" y="146778"/>
                  </a:cubicBezTo>
                  <a:cubicBezTo>
                    <a:pt x="25215" y="148377"/>
                    <a:pt x="23421" y="150301"/>
                    <a:pt x="21921" y="152454"/>
                  </a:cubicBezTo>
                  <a:lnTo>
                    <a:pt x="19540" y="155945"/>
                  </a:lnTo>
                  <a:cubicBezTo>
                    <a:pt x="20877" y="157608"/>
                    <a:pt x="22280" y="159272"/>
                    <a:pt x="23715" y="160838"/>
                  </a:cubicBezTo>
                  <a:lnTo>
                    <a:pt x="27075" y="156010"/>
                  </a:lnTo>
                  <a:cubicBezTo>
                    <a:pt x="28184" y="154346"/>
                    <a:pt x="29554" y="152911"/>
                    <a:pt x="31087" y="151671"/>
                  </a:cubicBezTo>
                  <a:cubicBezTo>
                    <a:pt x="39046" y="145474"/>
                    <a:pt x="51833" y="140352"/>
                    <a:pt x="61162" y="137156"/>
                  </a:cubicBezTo>
                  <a:cubicBezTo>
                    <a:pt x="64490" y="136047"/>
                    <a:pt x="66740" y="132948"/>
                    <a:pt x="66708" y="129425"/>
                  </a:cubicBezTo>
                  <a:lnTo>
                    <a:pt x="66708" y="129294"/>
                  </a:lnTo>
                  <a:cubicBezTo>
                    <a:pt x="66675" y="125771"/>
                    <a:pt x="64359" y="122640"/>
                    <a:pt x="60967" y="121629"/>
                  </a:cubicBezTo>
                  <a:cubicBezTo>
                    <a:pt x="54671" y="119704"/>
                    <a:pt x="48147" y="118530"/>
                    <a:pt x="41558" y="118138"/>
                  </a:cubicBezTo>
                  <a:cubicBezTo>
                    <a:pt x="41022" y="118103"/>
                    <a:pt x="40487" y="118086"/>
                    <a:pt x="39954" y="118086"/>
                  </a:cubicBezTo>
                  <a:close/>
                  <a:moveTo>
                    <a:pt x="137302" y="1"/>
                  </a:moveTo>
                  <a:cubicBezTo>
                    <a:pt x="135255" y="1"/>
                    <a:pt x="133204" y="665"/>
                    <a:pt x="131491" y="2012"/>
                  </a:cubicBezTo>
                  <a:cubicBezTo>
                    <a:pt x="122194" y="8992"/>
                    <a:pt x="113583" y="16886"/>
                    <a:pt x="105819" y="25530"/>
                  </a:cubicBezTo>
                  <a:cubicBezTo>
                    <a:pt x="101122" y="30782"/>
                    <a:pt x="99262" y="37959"/>
                    <a:pt x="100828" y="44809"/>
                  </a:cubicBezTo>
                  <a:lnTo>
                    <a:pt x="103829" y="58183"/>
                  </a:lnTo>
                  <a:cubicBezTo>
                    <a:pt x="106635" y="70415"/>
                    <a:pt x="99262" y="82713"/>
                    <a:pt x="87095" y="85975"/>
                  </a:cubicBezTo>
                  <a:cubicBezTo>
                    <a:pt x="80408" y="87776"/>
                    <a:pt x="72592" y="88676"/>
                    <a:pt x="63719" y="88676"/>
                  </a:cubicBezTo>
                  <a:cubicBezTo>
                    <a:pt x="56838" y="88676"/>
                    <a:pt x="49320" y="88134"/>
                    <a:pt x="41199" y="87052"/>
                  </a:cubicBezTo>
                  <a:cubicBezTo>
                    <a:pt x="39771" y="86862"/>
                    <a:pt x="38345" y="86769"/>
                    <a:pt x="36929" y="86769"/>
                  </a:cubicBezTo>
                  <a:cubicBezTo>
                    <a:pt x="25933" y="86769"/>
                    <a:pt x="15573" y="92382"/>
                    <a:pt x="9590" y="101861"/>
                  </a:cubicBezTo>
                  <a:lnTo>
                    <a:pt x="0" y="117029"/>
                  </a:lnTo>
                  <a:cubicBezTo>
                    <a:pt x="718" y="119704"/>
                    <a:pt x="1501" y="122346"/>
                    <a:pt x="2414" y="124923"/>
                  </a:cubicBezTo>
                  <a:lnTo>
                    <a:pt x="14842" y="105156"/>
                  </a:lnTo>
                  <a:cubicBezTo>
                    <a:pt x="19659" y="97541"/>
                    <a:pt x="28020" y="93013"/>
                    <a:pt x="36882" y="93013"/>
                  </a:cubicBezTo>
                  <a:cubicBezTo>
                    <a:pt x="38043" y="93013"/>
                    <a:pt x="39212" y="93091"/>
                    <a:pt x="40384" y="93249"/>
                  </a:cubicBezTo>
                  <a:cubicBezTo>
                    <a:pt x="48736" y="94358"/>
                    <a:pt x="56503" y="94912"/>
                    <a:pt x="63652" y="94912"/>
                  </a:cubicBezTo>
                  <a:cubicBezTo>
                    <a:pt x="73116" y="94912"/>
                    <a:pt x="81498" y="93942"/>
                    <a:pt x="88726" y="92010"/>
                  </a:cubicBezTo>
                  <a:cubicBezTo>
                    <a:pt x="101644" y="88519"/>
                    <a:pt x="110647" y="76809"/>
                    <a:pt x="110647" y="63402"/>
                  </a:cubicBezTo>
                  <a:cubicBezTo>
                    <a:pt x="110647" y="61184"/>
                    <a:pt x="110386" y="58966"/>
                    <a:pt x="109897" y="56813"/>
                  </a:cubicBezTo>
                  <a:lnTo>
                    <a:pt x="106896" y="43471"/>
                  </a:lnTo>
                  <a:cubicBezTo>
                    <a:pt x="105786" y="38578"/>
                    <a:pt x="107091" y="33457"/>
                    <a:pt x="110451" y="29706"/>
                  </a:cubicBezTo>
                  <a:cubicBezTo>
                    <a:pt x="117954" y="21355"/>
                    <a:pt x="126239" y="13722"/>
                    <a:pt x="135210" y="7002"/>
                  </a:cubicBezTo>
                  <a:cubicBezTo>
                    <a:pt x="135824" y="6496"/>
                    <a:pt x="136568" y="6249"/>
                    <a:pt x="137306" y="6249"/>
                  </a:cubicBezTo>
                  <a:cubicBezTo>
                    <a:pt x="138136" y="6249"/>
                    <a:pt x="138959" y="6561"/>
                    <a:pt x="139581" y="7165"/>
                  </a:cubicBezTo>
                  <a:cubicBezTo>
                    <a:pt x="140885" y="8242"/>
                    <a:pt x="141212" y="10134"/>
                    <a:pt x="140298" y="11569"/>
                  </a:cubicBezTo>
                  <a:cubicBezTo>
                    <a:pt x="135373" y="19855"/>
                    <a:pt x="129697" y="27683"/>
                    <a:pt x="123336" y="34925"/>
                  </a:cubicBezTo>
                  <a:cubicBezTo>
                    <a:pt x="121085" y="37469"/>
                    <a:pt x="120400" y="41058"/>
                    <a:pt x="121574" y="44254"/>
                  </a:cubicBezTo>
                  <a:cubicBezTo>
                    <a:pt x="123238" y="48691"/>
                    <a:pt x="126272" y="53486"/>
                    <a:pt x="130610" y="58444"/>
                  </a:cubicBezTo>
                  <a:cubicBezTo>
                    <a:pt x="132960" y="61134"/>
                    <a:pt x="136158" y="62423"/>
                    <a:pt x="139332" y="62423"/>
                  </a:cubicBezTo>
                  <a:cubicBezTo>
                    <a:pt x="143472" y="62423"/>
                    <a:pt x="147570" y="60231"/>
                    <a:pt x="149693" y="56095"/>
                  </a:cubicBezTo>
                  <a:lnTo>
                    <a:pt x="153770" y="48201"/>
                  </a:lnTo>
                  <a:cubicBezTo>
                    <a:pt x="156586" y="42755"/>
                    <a:pt x="162191" y="39364"/>
                    <a:pt x="168273" y="39364"/>
                  </a:cubicBezTo>
                  <a:cubicBezTo>
                    <a:pt x="168602" y="39364"/>
                    <a:pt x="168933" y="39374"/>
                    <a:pt x="169265" y="39394"/>
                  </a:cubicBezTo>
                  <a:lnTo>
                    <a:pt x="172331" y="39557"/>
                  </a:lnTo>
                  <a:cubicBezTo>
                    <a:pt x="183324" y="40242"/>
                    <a:pt x="190500" y="51398"/>
                    <a:pt x="186553" y="61673"/>
                  </a:cubicBezTo>
                  <a:lnTo>
                    <a:pt x="186390" y="62130"/>
                  </a:lnTo>
                  <a:cubicBezTo>
                    <a:pt x="184400" y="67480"/>
                    <a:pt x="179573" y="71264"/>
                    <a:pt x="173929" y="72014"/>
                  </a:cubicBezTo>
                  <a:lnTo>
                    <a:pt x="165774" y="73058"/>
                  </a:lnTo>
                  <a:cubicBezTo>
                    <a:pt x="159185" y="73906"/>
                    <a:pt x="154260" y="79484"/>
                    <a:pt x="154227" y="86138"/>
                  </a:cubicBezTo>
                  <a:cubicBezTo>
                    <a:pt x="154227" y="87606"/>
                    <a:pt x="154488" y="89041"/>
                    <a:pt x="154945" y="90411"/>
                  </a:cubicBezTo>
                  <a:cubicBezTo>
                    <a:pt x="161273" y="108515"/>
                    <a:pt x="157358" y="126717"/>
                    <a:pt x="152955" y="138819"/>
                  </a:cubicBezTo>
                  <a:cubicBezTo>
                    <a:pt x="148421" y="151215"/>
                    <a:pt x="138374" y="160838"/>
                    <a:pt x="125782" y="164785"/>
                  </a:cubicBezTo>
                  <a:cubicBezTo>
                    <a:pt x="121835" y="165992"/>
                    <a:pt x="117791" y="166905"/>
                    <a:pt x="113713" y="167525"/>
                  </a:cubicBezTo>
                  <a:cubicBezTo>
                    <a:pt x="113542" y="167561"/>
                    <a:pt x="113371" y="167578"/>
                    <a:pt x="113202" y="167578"/>
                  </a:cubicBezTo>
                  <a:cubicBezTo>
                    <a:pt x="112147" y="167578"/>
                    <a:pt x="111175" y="166901"/>
                    <a:pt x="110810" y="165861"/>
                  </a:cubicBezTo>
                  <a:cubicBezTo>
                    <a:pt x="110288" y="164687"/>
                    <a:pt x="110679" y="163284"/>
                    <a:pt x="111789" y="162567"/>
                  </a:cubicBezTo>
                  <a:cubicBezTo>
                    <a:pt x="115768" y="159794"/>
                    <a:pt x="119943" y="157217"/>
                    <a:pt x="124249" y="154933"/>
                  </a:cubicBezTo>
                  <a:cubicBezTo>
                    <a:pt x="130969" y="151345"/>
                    <a:pt x="135960" y="145115"/>
                    <a:pt x="137982" y="137775"/>
                  </a:cubicBezTo>
                  <a:cubicBezTo>
                    <a:pt x="138667" y="135231"/>
                    <a:pt x="139320" y="132426"/>
                    <a:pt x="139874" y="129425"/>
                  </a:cubicBezTo>
                  <a:cubicBezTo>
                    <a:pt x="140902" y="124039"/>
                    <a:pt x="136602" y="119773"/>
                    <a:pt x="131869" y="119773"/>
                  </a:cubicBezTo>
                  <a:cubicBezTo>
                    <a:pt x="130295" y="119773"/>
                    <a:pt x="128674" y="120245"/>
                    <a:pt x="127185" y="121302"/>
                  </a:cubicBezTo>
                  <a:cubicBezTo>
                    <a:pt x="107711" y="135035"/>
                    <a:pt x="71209" y="153661"/>
                    <a:pt x="56400" y="161001"/>
                  </a:cubicBezTo>
                  <a:cubicBezTo>
                    <a:pt x="50039" y="164165"/>
                    <a:pt x="44265" y="168340"/>
                    <a:pt x="39242" y="173331"/>
                  </a:cubicBezTo>
                  <a:lnTo>
                    <a:pt x="38361" y="174212"/>
                  </a:lnTo>
                  <a:cubicBezTo>
                    <a:pt x="40057" y="175484"/>
                    <a:pt x="41786" y="176691"/>
                    <a:pt x="43548" y="177865"/>
                  </a:cubicBezTo>
                  <a:cubicBezTo>
                    <a:pt x="43580" y="177833"/>
                    <a:pt x="43613" y="177767"/>
                    <a:pt x="43646" y="177735"/>
                  </a:cubicBezTo>
                  <a:cubicBezTo>
                    <a:pt x="48180" y="173201"/>
                    <a:pt x="53432" y="169449"/>
                    <a:pt x="59173" y="166579"/>
                  </a:cubicBezTo>
                  <a:cubicBezTo>
                    <a:pt x="77701" y="157380"/>
                    <a:pt x="111658" y="139863"/>
                    <a:pt x="130773" y="126391"/>
                  </a:cubicBezTo>
                  <a:cubicBezTo>
                    <a:pt x="131116" y="126134"/>
                    <a:pt x="131513" y="126003"/>
                    <a:pt x="131908" y="126003"/>
                  </a:cubicBezTo>
                  <a:cubicBezTo>
                    <a:pt x="132263" y="126003"/>
                    <a:pt x="132617" y="126109"/>
                    <a:pt x="132926" y="126326"/>
                  </a:cubicBezTo>
                  <a:cubicBezTo>
                    <a:pt x="133611" y="126717"/>
                    <a:pt x="133937" y="127533"/>
                    <a:pt x="133774" y="128283"/>
                  </a:cubicBezTo>
                  <a:cubicBezTo>
                    <a:pt x="133252" y="131088"/>
                    <a:pt x="132633" y="133731"/>
                    <a:pt x="131980" y="136112"/>
                  </a:cubicBezTo>
                  <a:cubicBezTo>
                    <a:pt x="130414" y="141820"/>
                    <a:pt x="126533" y="146648"/>
                    <a:pt x="121314" y="149421"/>
                  </a:cubicBezTo>
                  <a:cubicBezTo>
                    <a:pt x="116779" y="151835"/>
                    <a:pt x="112408" y="154542"/>
                    <a:pt x="108200" y="157478"/>
                  </a:cubicBezTo>
                  <a:cubicBezTo>
                    <a:pt x="104743" y="159859"/>
                    <a:pt x="103405" y="164328"/>
                    <a:pt x="105036" y="168210"/>
                  </a:cubicBezTo>
                  <a:cubicBezTo>
                    <a:pt x="106332" y="171578"/>
                    <a:pt x="109556" y="173788"/>
                    <a:pt x="113145" y="173788"/>
                  </a:cubicBezTo>
                  <a:cubicBezTo>
                    <a:pt x="113171" y="173788"/>
                    <a:pt x="113197" y="173788"/>
                    <a:pt x="113224" y="173788"/>
                  </a:cubicBezTo>
                  <a:cubicBezTo>
                    <a:pt x="113713" y="173788"/>
                    <a:pt x="114202" y="173755"/>
                    <a:pt x="114692" y="173690"/>
                  </a:cubicBezTo>
                  <a:cubicBezTo>
                    <a:pt x="119063" y="173005"/>
                    <a:pt x="123369" y="172026"/>
                    <a:pt x="127609" y="170721"/>
                  </a:cubicBezTo>
                  <a:cubicBezTo>
                    <a:pt x="142060" y="166187"/>
                    <a:pt x="153607" y="155194"/>
                    <a:pt x="158794" y="140940"/>
                  </a:cubicBezTo>
                  <a:cubicBezTo>
                    <a:pt x="163556" y="127892"/>
                    <a:pt x="167764" y="108189"/>
                    <a:pt x="160849" y="88389"/>
                  </a:cubicBezTo>
                  <a:cubicBezTo>
                    <a:pt x="160164" y="86432"/>
                    <a:pt x="160392" y="84279"/>
                    <a:pt x="161501" y="82517"/>
                  </a:cubicBezTo>
                  <a:cubicBezTo>
                    <a:pt x="162610" y="80723"/>
                    <a:pt x="164470" y="79516"/>
                    <a:pt x="166557" y="79223"/>
                  </a:cubicBezTo>
                  <a:lnTo>
                    <a:pt x="174745" y="78179"/>
                  </a:lnTo>
                  <a:cubicBezTo>
                    <a:pt x="182671" y="77135"/>
                    <a:pt x="189391" y="71818"/>
                    <a:pt x="192229" y="64315"/>
                  </a:cubicBezTo>
                  <a:lnTo>
                    <a:pt x="192392" y="63891"/>
                  </a:lnTo>
                  <a:cubicBezTo>
                    <a:pt x="193371" y="61314"/>
                    <a:pt x="193860" y="58574"/>
                    <a:pt x="193893" y="55834"/>
                  </a:cubicBezTo>
                  <a:cubicBezTo>
                    <a:pt x="193860" y="51496"/>
                    <a:pt x="192621" y="47223"/>
                    <a:pt x="190239" y="43602"/>
                  </a:cubicBezTo>
                  <a:cubicBezTo>
                    <a:pt x="186390" y="37567"/>
                    <a:pt x="179834" y="33751"/>
                    <a:pt x="172690" y="33359"/>
                  </a:cubicBezTo>
                  <a:lnTo>
                    <a:pt x="169656" y="33164"/>
                  </a:lnTo>
                  <a:cubicBezTo>
                    <a:pt x="169210" y="33137"/>
                    <a:pt x="168766" y="33125"/>
                    <a:pt x="168323" y="33125"/>
                  </a:cubicBezTo>
                  <a:cubicBezTo>
                    <a:pt x="159893" y="33125"/>
                    <a:pt x="152130" y="37801"/>
                    <a:pt x="148225" y="45363"/>
                  </a:cubicBezTo>
                  <a:lnTo>
                    <a:pt x="144180" y="53257"/>
                  </a:lnTo>
                  <a:cubicBezTo>
                    <a:pt x="143181" y="55182"/>
                    <a:pt x="141269" y="56203"/>
                    <a:pt x="139342" y="56203"/>
                  </a:cubicBezTo>
                  <a:cubicBezTo>
                    <a:pt x="137872" y="56203"/>
                    <a:pt x="136394" y="55609"/>
                    <a:pt x="135307" y="54366"/>
                  </a:cubicBezTo>
                  <a:cubicBezTo>
                    <a:pt x="131458" y="49963"/>
                    <a:pt x="128816" y="45820"/>
                    <a:pt x="127413" y="42069"/>
                  </a:cubicBezTo>
                  <a:cubicBezTo>
                    <a:pt x="127055" y="41058"/>
                    <a:pt x="127250" y="39883"/>
                    <a:pt x="128001" y="39035"/>
                  </a:cubicBezTo>
                  <a:cubicBezTo>
                    <a:pt x="134622" y="31500"/>
                    <a:pt x="140527" y="23345"/>
                    <a:pt x="145648" y="14701"/>
                  </a:cubicBezTo>
                  <a:cubicBezTo>
                    <a:pt x="148094" y="10721"/>
                    <a:pt x="147279" y="5567"/>
                    <a:pt x="143756" y="2533"/>
                  </a:cubicBezTo>
                  <a:cubicBezTo>
                    <a:pt x="141937" y="853"/>
                    <a:pt x="139621" y="1"/>
                    <a:pt x="1373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4"/>
            <p:cNvSpPr/>
            <p:nvPr/>
          </p:nvSpPr>
          <p:spPr>
            <a:xfrm rot="-1242374">
              <a:off x="6750504" y="2515152"/>
              <a:ext cx="1065881" cy="728698"/>
            </a:xfrm>
            <a:custGeom>
              <a:rect b="b" l="l" r="r" t="t"/>
              <a:pathLst>
                <a:path extrusionOk="0" h="28769" w="42081">
                  <a:moveTo>
                    <a:pt x="26346" y="0"/>
                  </a:moveTo>
                  <a:cubicBezTo>
                    <a:pt x="24692" y="0"/>
                    <a:pt x="23008" y="296"/>
                    <a:pt x="21366" y="920"/>
                  </a:cubicBezTo>
                  <a:cubicBezTo>
                    <a:pt x="14190" y="3660"/>
                    <a:pt x="0" y="15730"/>
                    <a:pt x="2741" y="22939"/>
                  </a:cubicBezTo>
                  <a:cubicBezTo>
                    <a:pt x="4367" y="27198"/>
                    <a:pt x="11601" y="28769"/>
                    <a:pt x="18714" y="28769"/>
                  </a:cubicBezTo>
                  <a:cubicBezTo>
                    <a:pt x="23585" y="28769"/>
                    <a:pt x="28399" y="28032"/>
                    <a:pt x="31316" y="26918"/>
                  </a:cubicBezTo>
                  <a:cubicBezTo>
                    <a:pt x="38492" y="24178"/>
                    <a:pt x="42080" y="16121"/>
                    <a:pt x="39340" y="8945"/>
                  </a:cubicBezTo>
                  <a:cubicBezTo>
                    <a:pt x="37224" y="3403"/>
                    <a:pt x="31956" y="0"/>
                    <a:pt x="263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 name="Google Shape;150;p24"/>
          <p:cNvGrpSpPr/>
          <p:nvPr/>
        </p:nvGrpSpPr>
        <p:grpSpPr>
          <a:xfrm rot="-2145198">
            <a:off x="3426345" y="315017"/>
            <a:ext cx="811069" cy="1368679"/>
            <a:chOff x="5962525" y="441450"/>
            <a:chExt cx="2524800" cy="4260600"/>
          </a:xfrm>
        </p:grpSpPr>
        <p:sp>
          <p:nvSpPr>
            <p:cNvPr id="151" name="Google Shape;151;p24"/>
            <p:cNvSpPr/>
            <p:nvPr/>
          </p:nvSpPr>
          <p:spPr>
            <a:xfrm>
              <a:off x="5962525" y="441450"/>
              <a:ext cx="2524800" cy="4260600"/>
            </a:xfrm>
            <a:prstGeom prst="roundRect">
              <a:avLst>
                <a:gd fmla="val 467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2" name="Google Shape;152;p24"/>
            <p:cNvGrpSpPr/>
            <p:nvPr/>
          </p:nvGrpSpPr>
          <p:grpSpPr>
            <a:xfrm>
              <a:off x="6920757" y="588466"/>
              <a:ext cx="608373" cy="3966695"/>
              <a:chOff x="2648725" y="897738"/>
              <a:chExt cx="517500" cy="3374188"/>
            </a:xfrm>
          </p:grpSpPr>
          <p:sp>
            <p:nvSpPr>
              <p:cNvPr id="153" name="Google Shape;153;p24"/>
              <p:cNvSpPr/>
              <p:nvPr/>
            </p:nvSpPr>
            <p:spPr>
              <a:xfrm>
                <a:off x="2648725" y="4165125"/>
                <a:ext cx="517500" cy="106800"/>
              </a:xfrm>
              <a:prstGeom prst="roundRect">
                <a:avLst>
                  <a:gd fmla="val 467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p:nvPr/>
            </p:nvSpPr>
            <p:spPr>
              <a:xfrm>
                <a:off x="2852575" y="897738"/>
                <a:ext cx="109800" cy="1068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5" name="Google Shape;155;p24"/>
          <p:cNvSpPr/>
          <p:nvPr/>
        </p:nvSpPr>
        <p:spPr>
          <a:xfrm rot="-2145793">
            <a:off x="3474659" y="439662"/>
            <a:ext cx="717614" cy="1129237"/>
          </a:xfrm>
          <a:prstGeom prst="roundRect">
            <a:avLst>
              <a:gd fmla="val 16667" name="adj"/>
            </a:avLst>
          </a:prstGeom>
          <a:solidFill>
            <a:schemeClr val="lt1"/>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rot="-2158472">
            <a:off x="3266320" y="127160"/>
            <a:ext cx="1148060" cy="1703243"/>
          </a:xfrm>
          <a:prstGeom prst="roundRect">
            <a:avLst>
              <a:gd fmla="val 16667" name="adj"/>
            </a:avLst>
          </a:prstGeom>
          <a:noFill/>
          <a:ln cap="flat" cmpd="sng" w="1143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33"/>
          <p:cNvSpPr txBox="1"/>
          <p:nvPr>
            <p:ph type="title"/>
          </p:nvPr>
        </p:nvSpPr>
        <p:spPr>
          <a:xfrm>
            <a:off x="893425" y="357500"/>
            <a:ext cx="7606200" cy="5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Craigslist</a:t>
            </a:r>
            <a:r>
              <a:rPr lang="en"/>
              <a:t> Killer (mobile and email)</a:t>
            </a:r>
            <a:endParaRPr/>
          </a:p>
        </p:txBody>
      </p:sp>
      <p:sp>
        <p:nvSpPr>
          <p:cNvPr id="634" name="Google Shape;634;p33"/>
          <p:cNvSpPr txBox="1"/>
          <p:nvPr>
            <p:ph idx="1" type="subTitle"/>
          </p:nvPr>
        </p:nvSpPr>
        <p:spPr>
          <a:xfrm>
            <a:off x="893425" y="1230375"/>
            <a:ext cx="3504900" cy="2074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Used Craigslist to find victims acting as a customer</a:t>
            </a:r>
            <a:endParaRPr/>
          </a:p>
          <a:p>
            <a:pPr indent="-361950" lvl="0" marL="457200" rtl="0" algn="l">
              <a:spcBef>
                <a:spcPts val="0"/>
              </a:spcBef>
              <a:spcAft>
                <a:spcPts val="0"/>
              </a:spcAft>
              <a:buSzPts val="2100"/>
              <a:buChar char="●"/>
            </a:pPr>
            <a:r>
              <a:rPr lang="en"/>
              <a:t>FBI traced the emails exchanged between the victims to the killer and found his IP address </a:t>
            </a:r>
            <a:endParaRPr/>
          </a:p>
          <a:p>
            <a:pPr indent="-361950" lvl="0" marL="457200" rtl="0" algn="l">
              <a:spcBef>
                <a:spcPts val="0"/>
              </a:spcBef>
              <a:spcAft>
                <a:spcPts val="0"/>
              </a:spcAft>
              <a:buSzPts val="2100"/>
              <a:buChar char="●"/>
            </a:pPr>
            <a:r>
              <a:rPr lang="en"/>
              <a:t>Subpoenaed</a:t>
            </a:r>
            <a:r>
              <a:rPr lang="en"/>
              <a:t> Facebook for his account information and got trailed him to get fingerprints that would place him at the crime</a:t>
            </a:r>
            <a:endParaRPr/>
          </a:p>
          <a:p>
            <a:pPr indent="-361950" lvl="0" marL="457200" rtl="0" algn="l">
              <a:spcBef>
                <a:spcPts val="0"/>
              </a:spcBef>
              <a:spcAft>
                <a:spcPts val="0"/>
              </a:spcAft>
              <a:buSzPts val="2100"/>
              <a:buChar char="●"/>
            </a:pPr>
            <a:r>
              <a:rPr lang="en"/>
              <a:t>Interrogation </a:t>
            </a:r>
            <a:endParaRPr/>
          </a:p>
          <a:p>
            <a:pPr indent="-361950" lvl="0" marL="457200" rtl="0" algn="l">
              <a:spcBef>
                <a:spcPts val="0"/>
              </a:spcBef>
              <a:spcAft>
                <a:spcPts val="0"/>
              </a:spcAft>
              <a:buSzPts val="2100"/>
              <a:buChar char="●"/>
            </a:pPr>
            <a:r>
              <a:rPr lang="en"/>
              <a:t>Computer as tool crime</a:t>
            </a:r>
            <a:endParaRPr/>
          </a:p>
          <a:p>
            <a:pPr indent="0" lvl="0" marL="0" rtl="0" algn="l">
              <a:spcBef>
                <a:spcPts val="0"/>
              </a:spcBef>
              <a:spcAft>
                <a:spcPts val="0"/>
              </a:spcAft>
              <a:buNone/>
            </a:pPr>
            <a:r>
              <a:t/>
            </a:r>
            <a:endParaRPr/>
          </a:p>
        </p:txBody>
      </p:sp>
      <p:pic>
        <p:nvPicPr>
          <p:cNvPr id="635" name="Google Shape;635;p33"/>
          <p:cNvPicPr preferRelativeResize="0"/>
          <p:nvPr/>
        </p:nvPicPr>
        <p:blipFill>
          <a:blip r:embed="rId3">
            <a:alphaModFix/>
          </a:blip>
          <a:stretch>
            <a:fillRect/>
          </a:stretch>
        </p:blipFill>
        <p:spPr>
          <a:xfrm>
            <a:off x="4550725" y="1230381"/>
            <a:ext cx="3948900" cy="2961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4"/>
          <p:cNvSpPr txBox="1"/>
          <p:nvPr>
            <p:ph type="title"/>
          </p:nvPr>
        </p:nvSpPr>
        <p:spPr>
          <a:xfrm>
            <a:off x="893425" y="357500"/>
            <a:ext cx="6990600" cy="5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BTK Killer (Hard Drive Metadata)</a:t>
            </a:r>
            <a:endParaRPr/>
          </a:p>
        </p:txBody>
      </p:sp>
      <p:sp>
        <p:nvSpPr>
          <p:cNvPr id="641" name="Google Shape;641;p34"/>
          <p:cNvSpPr txBox="1"/>
          <p:nvPr>
            <p:ph idx="1" type="subTitle"/>
          </p:nvPr>
        </p:nvSpPr>
        <p:spPr>
          <a:xfrm>
            <a:off x="893425" y="1230375"/>
            <a:ext cx="3504900" cy="37155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Took over 30 years to solve</a:t>
            </a:r>
            <a:endParaRPr/>
          </a:p>
          <a:p>
            <a:pPr indent="-361950" lvl="0" marL="457200" rtl="0" algn="l">
              <a:spcBef>
                <a:spcPts val="0"/>
              </a:spcBef>
              <a:spcAft>
                <a:spcPts val="0"/>
              </a:spcAft>
              <a:buSzPts val="2100"/>
              <a:buChar char="●"/>
            </a:pPr>
            <a:r>
              <a:rPr lang="en" sz="1450">
                <a:solidFill>
                  <a:srgbClr val="111111"/>
                </a:solidFill>
                <a:latin typeface="Lato"/>
                <a:ea typeface="Lato"/>
                <a:cs typeface="Lato"/>
                <a:sym typeface="Lato"/>
              </a:rPr>
              <a:t>From 1974 and 1991, </a:t>
            </a:r>
            <a:r>
              <a:rPr lang="en"/>
              <a:t>Tortured and killed over 10 people and left notes to taunt the police</a:t>
            </a:r>
            <a:endParaRPr/>
          </a:p>
          <a:p>
            <a:pPr indent="-361950" lvl="0" marL="457200" rtl="0" algn="l">
              <a:spcBef>
                <a:spcPts val="0"/>
              </a:spcBef>
              <a:spcAft>
                <a:spcPts val="0"/>
              </a:spcAft>
              <a:buSzPts val="2100"/>
              <a:buChar char="●"/>
            </a:pPr>
            <a:r>
              <a:rPr lang="en"/>
              <a:t>Jan 2005, Sent a floppy disk with pictures and videos of his killings  and a microsoft doc</a:t>
            </a:r>
            <a:endParaRPr/>
          </a:p>
          <a:p>
            <a:pPr indent="-361950" lvl="0" marL="457200" rtl="0" algn="l">
              <a:spcBef>
                <a:spcPts val="0"/>
              </a:spcBef>
              <a:spcAft>
                <a:spcPts val="0"/>
              </a:spcAft>
              <a:buSzPts val="2100"/>
              <a:buChar char="●"/>
            </a:pPr>
            <a:r>
              <a:rPr lang="en"/>
              <a:t>Scoured the metadata contained within the disk to find 2 things:</a:t>
            </a:r>
            <a:endParaRPr/>
          </a:p>
          <a:p>
            <a:pPr indent="-304800" lvl="1" marL="914400" rtl="0" algn="l">
              <a:spcBef>
                <a:spcPts val="0"/>
              </a:spcBef>
              <a:spcAft>
                <a:spcPts val="0"/>
              </a:spcAft>
              <a:buSzPts val="1200"/>
              <a:buChar char="○"/>
            </a:pPr>
            <a:r>
              <a:rPr lang="en" sz="1200"/>
              <a:t>A church (</a:t>
            </a:r>
            <a:r>
              <a:rPr b="1" lang="en" sz="1200">
                <a:latin typeface="Ubuntu"/>
                <a:ea typeface="Ubuntu"/>
                <a:cs typeface="Ubuntu"/>
                <a:sym typeface="Ubuntu"/>
              </a:rPr>
              <a:t>Christ Lutheran Church</a:t>
            </a:r>
            <a:r>
              <a:rPr lang="en" sz="1200"/>
              <a:t>) </a:t>
            </a:r>
            <a:endParaRPr sz="1200"/>
          </a:p>
          <a:p>
            <a:pPr indent="-304800" lvl="1" marL="914400" rtl="0" algn="l">
              <a:spcBef>
                <a:spcPts val="0"/>
              </a:spcBef>
              <a:spcAft>
                <a:spcPts val="0"/>
              </a:spcAft>
              <a:buSzPts val="1200"/>
              <a:buChar char="○"/>
            </a:pPr>
            <a:r>
              <a:rPr lang="en" sz="1200"/>
              <a:t>A first name (</a:t>
            </a:r>
            <a:r>
              <a:rPr b="1" lang="en" sz="1200">
                <a:latin typeface="Ubuntu"/>
                <a:ea typeface="Ubuntu"/>
                <a:cs typeface="Ubuntu"/>
                <a:sym typeface="Ubuntu"/>
              </a:rPr>
              <a:t>Dennis</a:t>
            </a:r>
            <a:r>
              <a:rPr lang="en" sz="1200"/>
              <a:t>)</a:t>
            </a:r>
            <a:endParaRPr sz="1200"/>
          </a:p>
          <a:p>
            <a:pPr indent="-361950" lvl="0" marL="457200" rtl="0" algn="l">
              <a:spcBef>
                <a:spcPts val="0"/>
              </a:spcBef>
              <a:spcAft>
                <a:spcPts val="0"/>
              </a:spcAft>
              <a:buSzPts val="2100"/>
              <a:buChar char="●"/>
            </a:pPr>
            <a:r>
              <a:rPr lang="en"/>
              <a:t>Feb 2005, arrested after matching fingerprints from his car</a:t>
            </a:r>
            <a:endParaRPr/>
          </a:p>
          <a:p>
            <a:pPr indent="-361950" lvl="0" marL="457200" rtl="0" algn="l">
              <a:spcBef>
                <a:spcPts val="0"/>
              </a:spcBef>
              <a:spcAft>
                <a:spcPts val="0"/>
              </a:spcAft>
              <a:buSzPts val="2100"/>
              <a:buChar char="●"/>
            </a:pPr>
            <a:r>
              <a:rPr lang="en"/>
              <a:t>Computer as a tool crime</a:t>
            </a:r>
            <a:endParaRPr/>
          </a:p>
        </p:txBody>
      </p:sp>
      <p:pic>
        <p:nvPicPr>
          <p:cNvPr id="642" name="Google Shape;642;p34"/>
          <p:cNvPicPr preferRelativeResize="0"/>
          <p:nvPr/>
        </p:nvPicPr>
        <p:blipFill rotWithShape="1">
          <a:blip r:embed="rId3">
            <a:alphaModFix/>
          </a:blip>
          <a:srcRect b="0" l="10181" r="8754" t="0"/>
          <a:stretch/>
        </p:blipFill>
        <p:spPr>
          <a:xfrm>
            <a:off x="5003150" y="1055900"/>
            <a:ext cx="3599751" cy="254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5"/>
          <p:cNvSpPr txBox="1"/>
          <p:nvPr>
            <p:ph type="title"/>
          </p:nvPr>
        </p:nvSpPr>
        <p:spPr>
          <a:xfrm>
            <a:off x="893425" y="357500"/>
            <a:ext cx="7497000" cy="5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4.5 Billion BTC Heist (Email and Blockchain) </a:t>
            </a:r>
            <a:endParaRPr/>
          </a:p>
        </p:txBody>
      </p:sp>
      <p:sp>
        <p:nvSpPr>
          <p:cNvPr id="648" name="Google Shape;648;p35"/>
          <p:cNvSpPr txBox="1"/>
          <p:nvPr>
            <p:ph idx="1" type="subTitle"/>
          </p:nvPr>
        </p:nvSpPr>
        <p:spPr>
          <a:xfrm>
            <a:off x="893425" y="1230375"/>
            <a:ext cx="3504900" cy="3370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Stole 4.5 Billion from Bitfinex in 2011,  was unsolved for 11 years</a:t>
            </a:r>
            <a:endParaRPr/>
          </a:p>
          <a:p>
            <a:pPr indent="-330200" lvl="0" marL="457200" rtl="0" algn="l">
              <a:spcBef>
                <a:spcPts val="0"/>
              </a:spcBef>
              <a:spcAft>
                <a:spcPts val="0"/>
              </a:spcAft>
              <a:buSzPts val="1600"/>
              <a:buChar char="●"/>
            </a:pPr>
            <a:r>
              <a:rPr lang="en"/>
              <a:t>May 3, 2020, some of the BTC was transferred and sold in a crypto exchange that sells prepaid cards</a:t>
            </a:r>
            <a:endParaRPr/>
          </a:p>
          <a:p>
            <a:pPr indent="-330200" lvl="0" marL="457200" rtl="0" algn="l">
              <a:spcBef>
                <a:spcPts val="0"/>
              </a:spcBef>
              <a:spcAft>
                <a:spcPts val="0"/>
              </a:spcAft>
              <a:buSzPts val="1600"/>
              <a:buChar char="●"/>
            </a:pPr>
            <a:r>
              <a:rPr lang="en"/>
              <a:t>$500 gift card for Walmart was sent to a Russian-registered email and redeemed through Walmart’s phone app. </a:t>
            </a:r>
            <a:endParaRPr/>
          </a:p>
          <a:p>
            <a:pPr indent="-330200" lvl="0" marL="457200" rtl="0" algn="l">
              <a:spcBef>
                <a:spcPts val="0"/>
              </a:spcBef>
              <a:spcAft>
                <a:spcPts val="0"/>
              </a:spcAft>
              <a:buSzPts val="1600"/>
              <a:buChar char="●"/>
            </a:pPr>
            <a:r>
              <a:rPr lang="en"/>
              <a:t>Online orders were under Ms. Morgan’s name, using one of her emails, and the couple’s apartment address</a:t>
            </a:r>
            <a:endParaRPr/>
          </a:p>
          <a:p>
            <a:pPr indent="-330200" lvl="0" marL="457200" rtl="0" algn="l">
              <a:spcBef>
                <a:spcPts val="0"/>
              </a:spcBef>
              <a:spcAft>
                <a:spcPts val="0"/>
              </a:spcAft>
              <a:buSzPts val="1600"/>
              <a:buChar char="●"/>
            </a:pPr>
            <a:r>
              <a:rPr lang="en"/>
              <a:t>Computer as a tool and a target crime</a:t>
            </a:r>
            <a:endParaRPr/>
          </a:p>
        </p:txBody>
      </p:sp>
      <p:pic>
        <p:nvPicPr>
          <p:cNvPr id="649" name="Google Shape;649;p35"/>
          <p:cNvPicPr preferRelativeResize="0"/>
          <p:nvPr/>
        </p:nvPicPr>
        <p:blipFill>
          <a:blip r:embed="rId3">
            <a:alphaModFix/>
          </a:blip>
          <a:stretch>
            <a:fillRect/>
          </a:stretch>
        </p:blipFill>
        <p:spPr>
          <a:xfrm>
            <a:off x="4473525" y="1325062"/>
            <a:ext cx="4218900" cy="2537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6"/>
          <p:cNvSpPr txBox="1"/>
          <p:nvPr>
            <p:ph type="title"/>
          </p:nvPr>
        </p:nvSpPr>
        <p:spPr>
          <a:xfrm>
            <a:off x="436225" y="357500"/>
            <a:ext cx="7497000" cy="5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Browser Forensics (Try on Your Own Time!)</a:t>
            </a:r>
            <a:endParaRPr/>
          </a:p>
        </p:txBody>
      </p:sp>
      <p:sp>
        <p:nvSpPr>
          <p:cNvPr id="655" name="Google Shape;655;p36"/>
          <p:cNvSpPr txBox="1"/>
          <p:nvPr>
            <p:ph idx="1" type="subTitle"/>
          </p:nvPr>
        </p:nvSpPr>
        <p:spPr>
          <a:xfrm>
            <a:off x="436225" y="954150"/>
            <a:ext cx="5737800" cy="3370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OSForensics is a popular tool used</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Char char="●"/>
            </a:pPr>
            <a:r>
              <a:rPr lang="en"/>
              <a:t>\Users\%userprofile%\AppData\Local\Google\Chrome\User Data\Default\   (Google Chrome, Windows)</a:t>
            </a:r>
            <a:endParaRPr/>
          </a:p>
          <a:p>
            <a:pPr indent="-304800" lvl="0" marL="457200" rtl="0" algn="l">
              <a:spcBef>
                <a:spcPts val="0"/>
              </a:spcBef>
              <a:spcAft>
                <a:spcPts val="0"/>
              </a:spcAft>
              <a:buSzPts val="1200"/>
              <a:buChar char="●"/>
            </a:pPr>
            <a:r>
              <a:rPr lang="en"/>
              <a:t>\Users\%userprofile%\Library\Safari (Safari, MacOS)</a:t>
            </a:r>
            <a:endParaRPr/>
          </a:p>
          <a:p>
            <a:pPr indent="0" lvl="0" marL="0" rtl="0" algn="l">
              <a:spcBef>
                <a:spcPts val="0"/>
              </a:spcBef>
              <a:spcAft>
                <a:spcPts val="0"/>
              </a:spcAft>
              <a:buNone/>
            </a:pPr>
            <a:r>
              <a:t/>
            </a:r>
            <a:endParaRPr/>
          </a:p>
          <a:p>
            <a:pPr indent="-304800" lvl="0" marL="457200" rtl="0" algn="l">
              <a:spcBef>
                <a:spcPts val="0"/>
              </a:spcBef>
              <a:spcAft>
                <a:spcPts val="0"/>
              </a:spcAft>
              <a:buSzPts val="1200"/>
              <a:buChar char="●"/>
            </a:pPr>
            <a:r>
              <a:rPr lang="en"/>
              <a:t>These folders contain</a:t>
            </a:r>
            <a:endParaRPr/>
          </a:p>
          <a:p>
            <a:pPr indent="-304800" lvl="1" marL="914400" rtl="0" algn="l">
              <a:spcBef>
                <a:spcPts val="0"/>
              </a:spcBef>
              <a:spcAft>
                <a:spcPts val="0"/>
              </a:spcAft>
              <a:buSzPts val="1200"/>
              <a:buChar char="○"/>
            </a:pPr>
            <a:r>
              <a:rPr lang="en" sz="1200"/>
              <a:t>History</a:t>
            </a:r>
            <a:endParaRPr sz="1200"/>
          </a:p>
          <a:p>
            <a:pPr indent="-304800" lvl="1" marL="914400" rtl="0" algn="l">
              <a:spcBef>
                <a:spcPts val="0"/>
              </a:spcBef>
              <a:spcAft>
                <a:spcPts val="0"/>
              </a:spcAft>
              <a:buSzPts val="1200"/>
              <a:buChar char="○"/>
            </a:pPr>
            <a:r>
              <a:rPr lang="en" sz="1200"/>
              <a:t>Cache</a:t>
            </a:r>
            <a:endParaRPr sz="1200"/>
          </a:p>
          <a:p>
            <a:pPr indent="-304800" lvl="1" marL="914400" rtl="0" algn="l">
              <a:spcBef>
                <a:spcPts val="0"/>
              </a:spcBef>
              <a:spcAft>
                <a:spcPts val="0"/>
              </a:spcAft>
              <a:buSzPts val="1200"/>
              <a:buChar char="○"/>
            </a:pPr>
            <a:r>
              <a:rPr lang="en" sz="1200"/>
              <a:t>Cookies</a:t>
            </a:r>
            <a:endParaRPr sz="1200"/>
          </a:p>
          <a:p>
            <a:pPr indent="-304800" lvl="1" marL="914400" rtl="0" algn="l">
              <a:spcBef>
                <a:spcPts val="0"/>
              </a:spcBef>
              <a:spcAft>
                <a:spcPts val="0"/>
              </a:spcAft>
              <a:buSzPts val="1200"/>
              <a:buChar char="○"/>
            </a:pPr>
            <a:r>
              <a:rPr lang="en" sz="1200"/>
              <a:t>Typed URLs</a:t>
            </a:r>
            <a:endParaRPr sz="1200"/>
          </a:p>
          <a:p>
            <a:pPr indent="-304800" lvl="1" marL="914400" rtl="0" algn="l">
              <a:spcBef>
                <a:spcPts val="0"/>
              </a:spcBef>
              <a:spcAft>
                <a:spcPts val="0"/>
              </a:spcAft>
              <a:buSzPts val="1200"/>
              <a:buChar char="○"/>
            </a:pPr>
            <a:r>
              <a:rPr lang="en" sz="1200"/>
              <a:t>Sessions</a:t>
            </a:r>
            <a:endParaRPr sz="1200"/>
          </a:p>
          <a:p>
            <a:pPr indent="-304800" lvl="1" marL="914400" rtl="0" algn="l">
              <a:spcBef>
                <a:spcPts val="0"/>
              </a:spcBef>
              <a:spcAft>
                <a:spcPts val="0"/>
              </a:spcAft>
              <a:buSzPts val="1200"/>
              <a:buChar char="○"/>
            </a:pPr>
            <a:r>
              <a:rPr lang="en" sz="1200"/>
              <a:t>Most visited sites</a:t>
            </a:r>
            <a:endParaRPr sz="1200"/>
          </a:p>
          <a:p>
            <a:pPr indent="-304800" lvl="1" marL="914400" rtl="0" algn="l">
              <a:spcBef>
                <a:spcPts val="0"/>
              </a:spcBef>
              <a:spcAft>
                <a:spcPts val="0"/>
              </a:spcAft>
              <a:buSzPts val="1200"/>
              <a:buChar char="○"/>
            </a:pPr>
            <a:r>
              <a:rPr lang="en" sz="1200"/>
              <a:t>Screenshots</a:t>
            </a:r>
            <a:endParaRPr sz="1200"/>
          </a:p>
          <a:p>
            <a:pPr indent="-304800" lvl="1" marL="914400" rtl="0" algn="l">
              <a:spcBef>
                <a:spcPts val="0"/>
              </a:spcBef>
              <a:spcAft>
                <a:spcPts val="0"/>
              </a:spcAft>
              <a:buSzPts val="1200"/>
              <a:buChar char="○"/>
            </a:pPr>
            <a:r>
              <a:rPr lang="en" sz="1200"/>
              <a:t>Financial info</a:t>
            </a:r>
            <a:endParaRPr sz="1200"/>
          </a:p>
          <a:p>
            <a:pPr indent="-304800" lvl="1" marL="914400" rtl="0" algn="l">
              <a:spcBef>
                <a:spcPts val="0"/>
              </a:spcBef>
              <a:spcAft>
                <a:spcPts val="0"/>
              </a:spcAft>
              <a:buSzPts val="1200"/>
              <a:buChar char="○"/>
            </a:pPr>
            <a:r>
              <a:rPr lang="en" sz="1200"/>
              <a:t>Form values (Searches, Autofill)</a:t>
            </a:r>
            <a:endParaRPr sz="1200"/>
          </a:p>
          <a:p>
            <a:pPr indent="-304800" lvl="1" marL="914400" rtl="0" algn="l">
              <a:spcBef>
                <a:spcPts val="0"/>
              </a:spcBef>
              <a:spcAft>
                <a:spcPts val="0"/>
              </a:spcAft>
              <a:buSzPts val="1200"/>
              <a:buChar char="○"/>
            </a:pPr>
            <a:r>
              <a:rPr lang="en" sz="1200"/>
              <a:t>Downloaded files (Downloads)</a:t>
            </a:r>
            <a:endParaRPr sz="1200"/>
          </a:p>
          <a:p>
            <a:pPr indent="-304800" lvl="1" marL="914400" rtl="0" algn="l">
              <a:spcBef>
                <a:spcPts val="0"/>
              </a:spcBef>
              <a:spcAft>
                <a:spcPts val="0"/>
              </a:spcAft>
              <a:buSzPts val="1200"/>
              <a:buChar char="○"/>
            </a:pPr>
            <a:r>
              <a:rPr lang="en" sz="1200"/>
              <a:t>Favorites</a:t>
            </a:r>
            <a:endParaRPr sz="1200"/>
          </a:p>
          <a:p>
            <a:pPr indent="0" lvl="0" marL="0" rtl="0" algn="l">
              <a:spcBef>
                <a:spcPts val="0"/>
              </a:spcBef>
              <a:spcAft>
                <a:spcPts val="0"/>
              </a:spcAft>
              <a:buNone/>
            </a:pPr>
            <a:r>
              <a:t/>
            </a:r>
            <a:endParaRPr/>
          </a:p>
        </p:txBody>
      </p:sp>
      <p:sp>
        <p:nvSpPr>
          <p:cNvPr id="656" name="Google Shape;656;p36"/>
          <p:cNvSpPr txBox="1"/>
          <p:nvPr/>
        </p:nvSpPr>
        <p:spPr>
          <a:xfrm>
            <a:off x="5831175" y="2989275"/>
            <a:ext cx="239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Ubuntu Light"/>
              <a:ea typeface="Ubuntu Light"/>
              <a:cs typeface="Ubuntu Light"/>
              <a:sym typeface="Ubuntu Light"/>
            </a:endParaRPr>
          </a:p>
        </p:txBody>
      </p:sp>
      <p:pic>
        <p:nvPicPr>
          <p:cNvPr id="657" name="Google Shape;657;p36"/>
          <p:cNvPicPr preferRelativeResize="0"/>
          <p:nvPr/>
        </p:nvPicPr>
        <p:blipFill>
          <a:blip r:embed="rId3">
            <a:alphaModFix/>
          </a:blip>
          <a:stretch>
            <a:fillRect/>
          </a:stretch>
        </p:blipFill>
        <p:spPr>
          <a:xfrm>
            <a:off x="4750638" y="1843150"/>
            <a:ext cx="3951176" cy="2866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37"/>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ACPO 4 Principles</a:t>
            </a:r>
            <a:endParaRPr/>
          </a:p>
        </p:txBody>
      </p:sp>
      <p:sp>
        <p:nvSpPr>
          <p:cNvPr id="663" name="Google Shape;663;p37"/>
          <p:cNvSpPr txBox="1"/>
          <p:nvPr/>
        </p:nvSpPr>
        <p:spPr>
          <a:xfrm>
            <a:off x="1297050" y="1314000"/>
            <a:ext cx="2380200" cy="3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C8AEF8"/>
                </a:solidFill>
                <a:latin typeface="Oswald"/>
                <a:ea typeface="Oswald"/>
                <a:cs typeface="Oswald"/>
                <a:sym typeface="Oswald"/>
              </a:rPr>
              <a:t>1. </a:t>
            </a:r>
            <a:r>
              <a:rPr lang="en" sz="1800">
                <a:solidFill>
                  <a:srgbClr val="C8AEF8"/>
                </a:solidFill>
                <a:latin typeface="Oswald"/>
                <a:ea typeface="Oswald"/>
                <a:cs typeface="Oswald"/>
                <a:sym typeface="Oswald"/>
              </a:rPr>
              <a:t>Evidence Tampering</a:t>
            </a:r>
            <a:endParaRPr sz="1800">
              <a:solidFill>
                <a:srgbClr val="C8AEF8"/>
              </a:solidFill>
              <a:latin typeface="Oswald"/>
              <a:ea typeface="Oswald"/>
              <a:cs typeface="Oswald"/>
              <a:sym typeface="Oswald"/>
            </a:endParaRPr>
          </a:p>
        </p:txBody>
      </p:sp>
      <p:sp>
        <p:nvSpPr>
          <p:cNvPr id="664" name="Google Shape;664;p37"/>
          <p:cNvSpPr txBox="1"/>
          <p:nvPr/>
        </p:nvSpPr>
        <p:spPr>
          <a:xfrm>
            <a:off x="5619007" y="1314000"/>
            <a:ext cx="2805000" cy="3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swald"/>
                <a:ea typeface="Oswald"/>
                <a:cs typeface="Oswald"/>
                <a:sym typeface="Oswald"/>
              </a:rPr>
              <a:t>3. Chain of Custody</a:t>
            </a:r>
            <a:endParaRPr sz="1800">
              <a:solidFill>
                <a:schemeClr val="dk2"/>
              </a:solidFill>
              <a:latin typeface="Oswald"/>
              <a:ea typeface="Oswald"/>
              <a:cs typeface="Oswald"/>
              <a:sym typeface="Oswald"/>
            </a:endParaRPr>
          </a:p>
        </p:txBody>
      </p:sp>
      <p:sp>
        <p:nvSpPr>
          <p:cNvPr id="665" name="Google Shape;665;p37"/>
          <p:cNvSpPr txBox="1"/>
          <p:nvPr/>
        </p:nvSpPr>
        <p:spPr>
          <a:xfrm>
            <a:off x="525125" y="1613900"/>
            <a:ext cx="3152400" cy="1262700"/>
          </a:xfrm>
          <a:prstGeom prst="rect">
            <a:avLst/>
          </a:prstGeom>
          <a:noFill/>
          <a:ln>
            <a:noFill/>
          </a:ln>
        </p:spPr>
        <p:txBody>
          <a:bodyPr anchorCtr="0" anchor="t" bIns="91425" lIns="91425" spcFirstLastPara="1" rIns="91425" wrap="square" tIns="91425">
            <a:noAutofit/>
          </a:bodyPr>
          <a:lstStyle/>
          <a:p>
            <a:pPr indent="0" lvl="0" marL="0" marR="32004" rtl="0" algn="r">
              <a:spcBef>
                <a:spcPts val="0"/>
              </a:spcBef>
              <a:spcAft>
                <a:spcPts val="0"/>
              </a:spcAft>
              <a:buNone/>
            </a:pPr>
            <a:r>
              <a:rPr lang="en" sz="1300">
                <a:solidFill>
                  <a:srgbClr val="CEF3F5"/>
                </a:solidFill>
                <a:latin typeface="Roboto"/>
                <a:ea typeface="Roboto"/>
                <a:cs typeface="Roboto"/>
                <a:sym typeface="Roboto"/>
              </a:rPr>
              <a:t>No action taken by law enforcement </a:t>
            </a:r>
            <a:r>
              <a:rPr lang="en" sz="1300">
                <a:solidFill>
                  <a:srgbClr val="CEF3F5"/>
                </a:solidFill>
                <a:latin typeface="Roboto"/>
                <a:ea typeface="Roboto"/>
                <a:cs typeface="Roboto"/>
                <a:sym typeface="Roboto"/>
              </a:rPr>
              <a:t>agencies</a:t>
            </a:r>
            <a:r>
              <a:rPr lang="en" sz="1300">
                <a:solidFill>
                  <a:srgbClr val="CEF3F5"/>
                </a:solidFill>
                <a:latin typeface="Roboto"/>
                <a:ea typeface="Roboto"/>
                <a:cs typeface="Roboto"/>
                <a:sym typeface="Roboto"/>
              </a:rPr>
              <a:t> or agents should change data held on a computer or storage media which may subsequently be relied upon in court.</a:t>
            </a:r>
            <a:endParaRPr sz="1300">
              <a:solidFill>
                <a:srgbClr val="CEF3F5"/>
              </a:solidFill>
              <a:latin typeface="Roboto"/>
              <a:ea typeface="Roboto"/>
              <a:cs typeface="Roboto"/>
              <a:sym typeface="Roboto"/>
            </a:endParaRPr>
          </a:p>
        </p:txBody>
      </p:sp>
      <p:sp>
        <p:nvSpPr>
          <p:cNvPr id="666" name="Google Shape;666;p37"/>
          <p:cNvSpPr txBox="1"/>
          <p:nvPr/>
        </p:nvSpPr>
        <p:spPr>
          <a:xfrm>
            <a:off x="462175" y="3171025"/>
            <a:ext cx="3215100" cy="3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rgbClr val="9154F8"/>
                </a:solidFill>
                <a:latin typeface="Oswald"/>
                <a:ea typeface="Oswald"/>
                <a:cs typeface="Oswald"/>
                <a:sym typeface="Oswald"/>
              </a:rPr>
              <a:t>2. Accountability &amp; Responsibility</a:t>
            </a:r>
            <a:endParaRPr sz="1800">
              <a:solidFill>
                <a:srgbClr val="9154F8"/>
              </a:solidFill>
              <a:latin typeface="Oswald"/>
              <a:ea typeface="Oswald"/>
              <a:cs typeface="Oswald"/>
              <a:sym typeface="Oswald"/>
            </a:endParaRPr>
          </a:p>
        </p:txBody>
      </p:sp>
      <p:sp>
        <p:nvSpPr>
          <p:cNvPr id="667" name="Google Shape;667;p37"/>
          <p:cNvSpPr txBox="1"/>
          <p:nvPr/>
        </p:nvSpPr>
        <p:spPr>
          <a:xfrm>
            <a:off x="641075" y="3470925"/>
            <a:ext cx="3036300" cy="1409100"/>
          </a:xfrm>
          <a:prstGeom prst="rect">
            <a:avLst/>
          </a:prstGeom>
          <a:noFill/>
          <a:ln>
            <a:noFill/>
          </a:ln>
        </p:spPr>
        <p:txBody>
          <a:bodyPr anchorCtr="0" anchor="t" bIns="91425" lIns="91425" spcFirstLastPara="1" rIns="91425" wrap="square" tIns="91425">
            <a:noAutofit/>
          </a:bodyPr>
          <a:lstStyle/>
          <a:p>
            <a:pPr indent="0" lvl="0" marL="0" marR="40812" rtl="0" algn="r">
              <a:spcBef>
                <a:spcPts val="0"/>
              </a:spcBef>
              <a:spcAft>
                <a:spcPts val="0"/>
              </a:spcAft>
              <a:buNone/>
            </a:pPr>
            <a:r>
              <a:rPr lang="en" sz="1300">
                <a:solidFill>
                  <a:srgbClr val="CEF3F5"/>
                </a:solidFill>
                <a:latin typeface="Roboto"/>
                <a:ea typeface="Roboto"/>
                <a:cs typeface="Roboto"/>
                <a:sym typeface="Roboto"/>
              </a:rPr>
              <a:t>If necessary to access </a:t>
            </a:r>
            <a:r>
              <a:rPr lang="en" sz="1300">
                <a:solidFill>
                  <a:srgbClr val="CEF3F5"/>
                </a:solidFill>
                <a:latin typeface="Roboto"/>
                <a:ea typeface="Roboto"/>
                <a:cs typeface="Roboto"/>
                <a:sym typeface="Roboto"/>
              </a:rPr>
              <a:t>original</a:t>
            </a:r>
            <a:r>
              <a:rPr lang="en" sz="1300">
                <a:solidFill>
                  <a:srgbClr val="CEF3F5"/>
                </a:solidFill>
                <a:latin typeface="Roboto"/>
                <a:ea typeface="Roboto"/>
                <a:cs typeface="Roboto"/>
                <a:sym typeface="Roboto"/>
              </a:rPr>
              <a:t> data held on </a:t>
            </a:r>
            <a:r>
              <a:rPr lang="en" sz="1300">
                <a:solidFill>
                  <a:srgbClr val="CEF3F5"/>
                </a:solidFill>
                <a:latin typeface="Roboto"/>
                <a:ea typeface="Roboto"/>
                <a:cs typeface="Roboto"/>
                <a:sym typeface="Roboto"/>
              </a:rPr>
              <a:t>storage</a:t>
            </a:r>
            <a:r>
              <a:rPr lang="en" sz="1300">
                <a:solidFill>
                  <a:srgbClr val="CEF3F5"/>
                </a:solidFill>
                <a:latin typeface="Roboto"/>
                <a:ea typeface="Roboto"/>
                <a:cs typeface="Roboto"/>
                <a:sym typeface="Roboto"/>
              </a:rPr>
              <a:t> or device, person must be qualified to do so and able to give evidence explaining the </a:t>
            </a:r>
            <a:r>
              <a:rPr lang="en" sz="1300">
                <a:solidFill>
                  <a:srgbClr val="CEF3F5"/>
                </a:solidFill>
                <a:latin typeface="Roboto"/>
                <a:ea typeface="Roboto"/>
                <a:cs typeface="Roboto"/>
                <a:sym typeface="Roboto"/>
              </a:rPr>
              <a:t>relevance</a:t>
            </a:r>
            <a:r>
              <a:rPr lang="en" sz="1300">
                <a:solidFill>
                  <a:srgbClr val="CEF3F5"/>
                </a:solidFill>
                <a:latin typeface="Roboto"/>
                <a:ea typeface="Roboto"/>
                <a:cs typeface="Roboto"/>
                <a:sym typeface="Roboto"/>
              </a:rPr>
              <a:t> and implications their actions.</a:t>
            </a:r>
            <a:endParaRPr sz="1300">
              <a:solidFill>
                <a:srgbClr val="CEF3F5"/>
              </a:solidFill>
              <a:latin typeface="Roboto"/>
              <a:ea typeface="Roboto"/>
              <a:cs typeface="Roboto"/>
              <a:sym typeface="Roboto"/>
            </a:endParaRPr>
          </a:p>
        </p:txBody>
      </p:sp>
      <p:sp>
        <p:nvSpPr>
          <p:cNvPr id="668" name="Google Shape;668;p37"/>
          <p:cNvSpPr txBox="1"/>
          <p:nvPr/>
        </p:nvSpPr>
        <p:spPr>
          <a:xfrm>
            <a:off x="5618933" y="3171027"/>
            <a:ext cx="2805000" cy="3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accent4"/>
                </a:solidFill>
                <a:latin typeface="Oswald"/>
                <a:ea typeface="Oswald"/>
                <a:cs typeface="Oswald"/>
                <a:sym typeface="Oswald"/>
              </a:rPr>
              <a:t>4. Case Officer Responsibility</a:t>
            </a:r>
            <a:endParaRPr sz="1800">
              <a:solidFill>
                <a:schemeClr val="accent4"/>
              </a:solidFill>
              <a:latin typeface="Oswald"/>
              <a:ea typeface="Oswald"/>
              <a:cs typeface="Oswald"/>
              <a:sym typeface="Oswald"/>
            </a:endParaRPr>
          </a:p>
        </p:txBody>
      </p:sp>
      <p:sp>
        <p:nvSpPr>
          <p:cNvPr id="669" name="Google Shape;669;p37"/>
          <p:cNvSpPr txBox="1"/>
          <p:nvPr/>
        </p:nvSpPr>
        <p:spPr>
          <a:xfrm>
            <a:off x="5618975" y="3470925"/>
            <a:ext cx="3036300" cy="812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300">
                <a:solidFill>
                  <a:srgbClr val="CEF3F5"/>
                </a:solidFill>
                <a:latin typeface="Roboto"/>
                <a:ea typeface="Roboto"/>
                <a:cs typeface="Roboto"/>
                <a:sym typeface="Roboto"/>
              </a:rPr>
              <a:t>The person in charge of the investigation (case officer) has overall responsibility for ensuring that the law and these principles are adhered to.</a:t>
            </a:r>
            <a:endParaRPr sz="1300">
              <a:solidFill>
                <a:srgbClr val="CEF3F5"/>
              </a:solidFill>
              <a:latin typeface="Roboto"/>
              <a:ea typeface="Roboto"/>
              <a:cs typeface="Roboto"/>
              <a:sym typeface="Roboto"/>
            </a:endParaRPr>
          </a:p>
        </p:txBody>
      </p:sp>
      <p:sp>
        <p:nvSpPr>
          <p:cNvPr id="670" name="Google Shape;670;p37"/>
          <p:cNvSpPr txBox="1"/>
          <p:nvPr/>
        </p:nvSpPr>
        <p:spPr>
          <a:xfrm>
            <a:off x="5619050" y="1613900"/>
            <a:ext cx="3215100" cy="812100"/>
          </a:xfrm>
          <a:prstGeom prst="rect">
            <a:avLst/>
          </a:prstGeom>
          <a:noFill/>
          <a:ln>
            <a:noFill/>
          </a:ln>
        </p:spPr>
        <p:txBody>
          <a:bodyPr anchorCtr="0" anchor="t" bIns="91425" lIns="91425" spcFirstLastPara="1" rIns="91425" wrap="square" tIns="91425">
            <a:noAutofit/>
          </a:bodyPr>
          <a:lstStyle/>
          <a:p>
            <a:pPr indent="0" lvl="0" marL="0" marR="32004" rtl="0" algn="l">
              <a:spcBef>
                <a:spcPts val="0"/>
              </a:spcBef>
              <a:spcAft>
                <a:spcPts val="0"/>
              </a:spcAft>
              <a:buNone/>
            </a:pPr>
            <a:r>
              <a:rPr lang="en" sz="1300">
                <a:solidFill>
                  <a:srgbClr val="CEF3F5"/>
                </a:solidFill>
                <a:latin typeface="Roboto"/>
                <a:ea typeface="Roboto"/>
                <a:cs typeface="Roboto"/>
                <a:sym typeface="Roboto"/>
              </a:rPr>
              <a:t>An audit trail or record of all processes applied to electronic evidence should be created and preserved. An independent 3rd party should be able to examine those processes and achieve the same result.</a:t>
            </a:r>
            <a:endParaRPr sz="1300">
              <a:solidFill>
                <a:srgbClr val="CEF3F5"/>
              </a:solidFill>
              <a:latin typeface="Roboto"/>
              <a:ea typeface="Roboto"/>
              <a:cs typeface="Roboto"/>
              <a:sym typeface="Roboto"/>
            </a:endParaRPr>
          </a:p>
        </p:txBody>
      </p:sp>
      <p:sp>
        <p:nvSpPr>
          <p:cNvPr id="671" name="Google Shape;671;p37"/>
          <p:cNvSpPr/>
          <p:nvPr/>
        </p:nvSpPr>
        <p:spPr>
          <a:xfrm>
            <a:off x="3672333" y="1306467"/>
            <a:ext cx="406871" cy="404753"/>
          </a:xfrm>
          <a:custGeom>
            <a:rect b="b" l="l" r="r" t="t"/>
            <a:pathLst>
              <a:path extrusionOk="0" h="11847" w="11909">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rgbClr val="C8AE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p:nvPr/>
        </p:nvSpPr>
        <p:spPr>
          <a:xfrm>
            <a:off x="3673922" y="3164049"/>
            <a:ext cx="403694" cy="403659"/>
          </a:xfrm>
          <a:custGeom>
            <a:rect b="b" l="l" r="r" t="t"/>
            <a:pathLst>
              <a:path extrusionOk="0" h="11815" w="11816">
                <a:moveTo>
                  <a:pt x="6207" y="693"/>
                </a:moveTo>
                <a:cubicBezTo>
                  <a:pt x="7877" y="819"/>
                  <a:pt x="9326" y="1670"/>
                  <a:pt x="10208" y="2993"/>
                </a:cubicBezTo>
                <a:lnTo>
                  <a:pt x="6207" y="5293"/>
                </a:lnTo>
                <a:lnTo>
                  <a:pt x="6207" y="693"/>
                </a:lnTo>
                <a:close/>
                <a:moveTo>
                  <a:pt x="10555" y="3623"/>
                </a:moveTo>
                <a:cubicBezTo>
                  <a:pt x="10901" y="4316"/>
                  <a:pt x="11090" y="5104"/>
                  <a:pt x="11090" y="5923"/>
                </a:cubicBezTo>
                <a:cubicBezTo>
                  <a:pt x="11090" y="7026"/>
                  <a:pt x="10744" y="8097"/>
                  <a:pt x="10114" y="8979"/>
                </a:cubicBezTo>
                <a:lnTo>
                  <a:pt x="6491" y="5986"/>
                </a:lnTo>
                <a:lnTo>
                  <a:pt x="10555" y="3623"/>
                </a:lnTo>
                <a:close/>
                <a:moveTo>
                  <a:pt x="5546" y="693"/>
                </a:moveTo>
                <a:lnTo>
                  <a:pt x="5546" y="5892"/>
                </a:lnTo>
                <a:cubicBezTo>
                  <a:pt x="5546" y="6018"/>
                  <a:pt x="5577" y="6081"/>
                  <a:pt x="5672" y="6175"/>
                </a:cubicBezTo>
                <a:lnTo>
                  <a:pt x="9673" y="9483"/>
                </a:lnTo>
                <a:cubicBezTo>
                  <a:pt x="8728" y="10491"/>
                  <a:pt x="7373" y="11121"/>
                  <a:pt x="5892" y="11121"/>
                </a:cubicBezTo>
                <a:cubicBezTo>
                  <a:pt x="3025" y="11121"/>
                  <a:pt x="662" y="8822"/>
                  <a:pt x="662" y="5892"/>
                </a:cubicBezTo>
                <a:cubicBezTo>
                  <a:pt x="662" y="3151"/>
                  <a:pt x="2836" y="851"/>
                  <a:pt x="5546" y="693"/>
                </a:cubicBezTo>
                <a:close/>
                <a:moveTo>
                  <a:pt x="5892" y="0"/>
                </a:moveTo>
                <a:cubicBezTo>
                  <a:pt x="2647" y="0"/>
                  <a:pt x="1" y="2615"/>
                  <a:pt x="1" y="5892"/>
                </a:cubicBezTo>
                <a:cubicBezTo>
                  <a:pt x="1" y="9168"/>
                  <a:pt x="2647" y="11814"/>
                  <a:pt x="5892" y="11814"/>
                </a:cubicBezTo>
                <a:cubicBezTo>
                  <a:pt x="9169" y="11814"/>
                  <a:pt x="11815" y="9168"/>
                  <a:pt x="11815" y="5892"/>
                </a:cubicBezTo>
                <a:cubicBezTo>
                  <a:pt x="11815" y="2678"/>
                  <a:pt x="9137" y="0"/>
                  <a:pt x="5892" y="0"/>
                </a:cubicBezTo>
                <a:close/>
              </a:path>
            </a:pathLst>
          </a:custGeom>
          <a:solidFill>
            <a:srgbClr val="9154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7"/>
          <p:cNvSpPr/>
          <p:nvPr/>
        </p:nvSpPr>
        <p:spPr>
          <a:xfrm>
            <a:off x="5058199" y="3164049"/>
            <a:ext cx="410151" cy="403659"/>
          </a:xfrm>
          <a:custGeom>
            <a:rect b="b" l="l" r="r" t="t"/>
            <a:pathLst>
              <a:path extrusionOk="0" h="11815" w="12005">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4" name="Google Shape;674;p37"/>
          <p:cNvGrpSpPr/>
          <p:nvPr/>
        </p:nvGrpSpPr>
        <p:grpSpPr>
          <a:xfrm>
            <a:off x="5064520" y="1310101"/>
            <a:ext cx="397509" cy="397484"/>
            <a:chOff x="-1700225" y="2768875"/>
            <a:chExt cx="291450" cy="292225"/>
          </a:xfrm>
        </p:grpSpPr>
        <p:sp>
          <p:nvSpPr>
            <p:cNvPr id="675" name="Google Shape;675;p37"/>
            <p:cNvSpPr/>
            <p:nvPr/>
          </p:nvSpPr>
          <p:spPr>
            <a:xfrm>
              <a:off x="-1700225" y="2768875"/>
              <a:ext cx="291450" cy="292225"/>
            </a:xfrm>
            <a:custGeom>
              <a:rect b="b" l="l" r="r" t="t"/>
              <a:pathLst>
                <a:path extrusionOk="0" h="11689" w="11658">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1667150" y="2801950"/>
              <a:ext cx="18150" cy="18150"/>
            </a:xfrm>
            <a:custGeom>
              <a:rect b="b" l="l" r="r" t="t"/>
              <a:pathLst>
                <a:path extrusionOk="0" h="726" w="726">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a:off x="-1632500" y="2801950"/>
              <a:ext cx="17350" cy="18150"/>
            </a:xfrm>
            <a:custGeom>
              <a:rect b="b" l="l" r="r" t="t"/>
              <a:pathLst>
                <a:path extrusionOk="0" h="726" w="694">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7"/>
            <p:cNvSpPr/>
            <p:nvPr/>
          </p:nvSpPr>
          <p:spPr>
            <a:xfrm>
              <a:off x="-1597850" y="2801950"/>
              <a:ext cx="17375" cy="18150"/>
            </a:xfrm>
            <a:custGeom>
              <a:rect b="b" l="l" r="r" t="t"/>
              <a:pathLst>
                <a:path extrusionOk="0" h="726" w="695">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7"/>
            <p:cNvSpPr/>
            <p:nvPr/>
          </p:nvSpPr>
          <p:spPr>
            <a:xfrm>
              <a:off x="-1564750" y="2801950"/>
              <a:ext cx="120525" cy="18150"/>
            </a:xfrm>
            <a:custGeom>
              <a:rect b="b" l="l" r="r" t="t"/>
              <a:pathLst>
                <a:path extrusionOk="0" h="726" w="4821">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a:off x="-1597850" y="2924050"/>
              <a:ext cx="85100" cy="85075"/>
            </a:xfrm>
            <a:custGeom>
              <a:rect b="b" l="l" r="r" t="t"/>
              <a:pathLst>
                <a:path extrusionOk="0" h="3403" w="3404">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pSp>
        <p:nvGrpSpPr>
          <p:cNvPr id="685" name="Google Shape;685;p38"/>
          <p:cNvGrpSpPr/>
          <p:nvPr/>
        </p:nvGrpSpPr>
        <p:grpSpPr>
          <a:xfrm>
            <a:off x="1192927" y="1399418"/>
            <a:ext cx="2403716" cy="3131897"/>
            <a:chOff x="4728886" y="2307530"/>
            <a:chExt cx="915143" cy="2015248"/>
          </a:xfrm>
        </p:grpSpPr>
        <p:grpSp>
          <p:nvGrpSpPr>
            <p:cNvPr id="686" name="Google Shape;686;p38"/>
            <p:cNvGrpSpPr/>
            <p:nvPr/>
          </p:nvGrpSpPr>
          <p:grpSpPr>
            <a:xfrm rot="5400000">
              <a:off x="4418604" y="2617812"/>
              <a:ext cx="1535670" cy="915107"/>
              <a:chOff x="238125" y="1335475"/>
              <a:chExt cx="5418735" cy="3034175"/>
            </a:xfrm>
          </p:grpSpPr>
          <p:sp>
            <p:nvSpPr>
              <p:cNvPr id="687" name="Google Shape;687;p38"/>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8"/>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8"/>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0" name="Google Shape;690;p38"/>
            <p:cNvSpPr/>
            <p:nvPr/>
          </p:nvSpPr>
          <p:spPr>
            <a:xfrm rot="5400000">
              <a:off x="4905208" y="3583958"/>
              <a:ext cx="562535" cy="915107"/>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38"/>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Digital Forensics Process</a:t>
            </a:r>
            <a:endParaRPr/>
          </a:p>
        </p:txBody>
      </p:sp>
      <p:sp>
        <p:nvSpPr>
          <p:cNvPr id="692" name="Google Shape;692;p38"/>
          <p:cNvSpPr txBox="1"/>
          <p:nvPr>
            <p:ph idx="1" type="subTitle"/>
          </p:nvPr>
        </p:nvSpPr>
        <p:spPr>
          <a:xfrm>
            <a:off x="1236188" y="1551825"/>
            <a:ext cx="2317200" cy="38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Identification</a:t>
            </a:r>
            <a:endParaRPr b="1">
              <a:latin typeface="Ubuntu"/>
              <a:ea typeface="Ubuntu"/>
              <a:cs typeface="Ubuntu"/>
              <a:sym typeface="Ubuntu"/>
            </a:endParaRPr>
          </a:p>
        </p:txBody>
      </p:sp>
      <p:sp>
        <p:nvSpPr>
          <p:cNvPr id="693" name="Google Shape;693;p38"/>
          <p:cNvSpPr txBox="1"/>
          <p:nvPr>
            <p:ph idx="4294967295" type="subTitle"/>
          </p:nvPr>
        </p:nvSpPr>
        <p:spPr>
          <a:xfrm>
            <a:off x="1236338" y="232137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Evidence Collection &amp; Preservation</a:t>
            </a:r>
            <a:endParaRPr b="1" sz="1200">
              <a:latin typeface="Ubuntu"/>
              <a:ea typeface="Ubuntu"/>
              <a:cs typeface="Ubuntu"/>
              <a:sym typeface="Ubuntu"/>
            </a:endParaRPr>
          </a:p>
        </p:txBody>
      </p:sp>
      <p:sp>
        <p:nvSpPr>
          <p:cNvPr id="694" name="Google Shape;694;p38"/>
          <p:cNvSpPr txBox="1"/>
          <p:nvPr>
            <p:ph idx="4294967295" type="subTitle"/>
          </p:nvPr>
        </p:nvSpPr>
        <p:spPr>
          <a:xfrm>
            <a:off x="1236338" y="310842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accent1"/>
                </a:solidFill>
                <a:latin typeface="Ubuntu"/>
                <a:ea typeface="Ubuntu"/>
                <a:cs typeface="Ubuntu"/>
                <a:sym typeface="Ubuntu"/>
              </a:rPr>
              <a:t>Analysis</a:t>
            </a:r>
            <a:endParaRPr b="1" sz="1200">
              <a:solidFill>
                <a:schemeClr val="accent1"/>
              </a:solidFill>
              <a:latin typeface="Ubuntu"/>
              <a:ea typeface="Ubuntu"/>
              <a:cs typeface="Ubuntu"/>
              <a:sym typeface="Ubuntu"/>
            </a:endParaRPr>
          </a:p>
        </p:txBody>
      </p:sp>
      <p:sp>
        <p:nvSpPr>
          <p:cNvPr id="695" name="Google Shape;695;p38"/>
          <p:cNvSpPr txBox="1"/>
          <p:nvPr>
            <p:ph idx="4294967295" type="subTitle"/>
          </p:nvPr>
        </p:nvSpPr>
        <p:spPr>
          <a:xfrm>
            <a:off x="1236175" y="3812727"/>
            <a:ext cx="23172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Documentation &amp; Reporting</a:t>
            </a:r>
            <a:endParaRPr b="1" sz="1200">
              <a:latin typeface="Ubuntu"/>
              <a:ea typeface="Ubuntu"/>
              <a:cs typeface="Ubuntu"/>
              <a:sym typeface="Ubuntu"/>
            </a:endParaRPr>
          </a:p>
        </p:txBody>
      </p:sp>
      <p:grpSp>
        <p:nvGrpSpPr>
          <p:cNvPr id="696" name="Google Shape;696;p38"/>
          <p:cNvGrpSpPr/>
          <p:nvPr/>
        </p:nvGrpSpPr>
        <p:grpSpPr>
          <a:xfrm>
            <a:off x="5536621" y="832913"/>
            <a:ext cx="3364166" cy="154942"/>
            <a:chOff x="238125" y="2506075"/>
            <a:chExt cx="7115411" cy="673075"/>
          </a:xfrm>
        </p:grpSpPr>
        <p:sp>
          <p:nvSpPr>
            <p:cNvPr id="697" name="Google Shape;697;p38"/>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8"/>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8"/>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8"/>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8"/>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702" name="Google Shape;702;p38"/>
          <p:cNvGraphicFramePr/>
          <p:nvPr/>
        </p:nvGraphicFramePr>
        <p:xfrm>
          <a:off x="3596650" y="1399363"/>
          <a:ext cx="3000000" cy="3000000"/>
        </p:xfrm>
        <a:graphic>
          <a:graphicData uri="http://schemas.openxmlformats.org/drawingml/2006/table">
            <a:tbl>
              <a:tblPr>
                <a:noFill/>
                <a:tableStyleId>{985CC2AB-325C-4E15-937B-AE19816D1E4D}</a:tableStyleId>
              </a:tblPr>
              <a:tblGrid>
                <a:gridCol w="4354425"/>
              </a:tblGrid>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Crime Scene &amp; First Response, Search and Seizure</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Acquisition &amp; Imaging, Live vs Dead Imaging, Hash Analysis</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Timestamps, File Metadata, Windows Registry</a:t>
                      </a:r>
                      <a:endParaRPr sz="1100">
                        <a:solidFill>
                          <a:schemeClr val="dk2"/>
                        </a:solidFill>
                        <a:latin typeface="Ubuntu Light"/>
                        <a:ea typeface="Ubuntu Light"/>
                        <a:cs typeface="Ubuntu Light"/>
                        <a:sym typeface="Ubuntu Light"/>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Chain of Custody, Final Reports &amp; Expert Witness</a:t>
                      </a:r>
                      <a:endParaRPr/>
                    </a:p>
                  </a:txBody>
                  <a:tcPr marT="91425" marB="91425" marR="91425" marL="91425" anchor="ctr">
                    <a:solidFill>
                      <a:schemeClr val="lt1"/>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grpSp>
        <p:nvGrpSpPr>
          <p:cNvPr id="707" name="Google Shape;707;p39"/>
          <p:cNvGrpSpPr/>
          <p:nvPr/>
        </p:nvGrpSpPr>
        <p:grpSpPr>
          <a:xfrm>
            <a:off x="1192927" y="1399418"/>
            <a:ext cx="2403716" cy="3131897"/>
            <a:chOff x="4728886" y="2307530"/>
            <a:chExt cx="915143" cy="2015248"/>
          </a:xfrm>
        </p:grpSpPr>
        <p:grpSp>
          <p:nvGrpSpPr>
            <p:cNvPr id="708" name="Google Shape;708;p39"/>
            <p:cNvGrpSpPr/>
            <p:nvPr/>
          </p:nvGrpSpPr>
          <p:grpSpPr>
            <a:xfrm rot="5400000">
              <a:off x="4418604" y="2617812"/>
              <a:ext cx="1535670" cy="915107"/>
              <a:chOff x="238125" y="1335475"/>
              <a:chExt cx="5418735" cy="3034175"/>
            </a:xfrm>
          </p:grpSpPr>
          <p:sp>
            <p:nvSpPr>
              <p:cNvPr id="709" name="Google Shape;709;p39"/>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9"/>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9"/>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2" name="Google Shape;712;p39"/>
            <p:cNvSpPr/>
            <p:nvPr/>
          </p:nvSpPr>
          <p:spPr>
            <a:xfrm rot="5400000">
              <a:off x="4905208" y="3583958"/>
              <a:ext cx="562535" cy="915107"/>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39"/>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Digital Forensics Process</a:t>
            </a:r>
            <a:endParaRPr/>
          </a:p>
        </p:txBody>
      </p:sp>
      <p:sp>
        <p:nvSpPr>
          <p:cNvPr id="714" name="Google Shape;714;p39"/>
          <p:cNvSpPr txBox="1"/>
          <p:nvPr>
            <p:ph idx="1" type="subTitle"/>
          </p:nvPr>
        </p:nvSpPr>
        <p:spPr>
          <a:xfrm>
            <a:off x="1236188" y="1551825"/>
            <a:ext cx="2317200" cy="38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Ubuntu"/>
                <a:ea typeface="Ubuntu"/>
                <a:cs typeface="Ubuntu"/>
                <a:sym typeface="Ubuntu"/>
              </a:rPr>
              <a:t>Identification</a:t>
            </a:r>
            <a:endParaRPr b="1">
              <a:solidFill>
                <a:schemeClr val="lt1"/>
              </a:solidFill>
              <a:latin typeface="Ubuntu"/>
              <a:ea typeface="Ubuntu"/>
              <a:cs typeface="Ubuntu"/>
              <a:sym typeface="Ubuntu"/>
            </a:endParaRPr>
          </a:p>
        </p:txBody>
      </p:sp>
      <p:sp>
        <p:nvSpPr>
          <p:cNvPr id="715" name="Google Shape;715;p39"/>
          <p:cNvSpPr txBox="1"/>
          <p:nvPr>
            <p:ph idx="4294967295" type="subTitle"/>
          </p:nvPr>
        </p:nvSpPr>
        <p:spPr>
          <a:xfrm>
            <a:off x="1236338" y="232137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Evidence Collection &amp; Preservation</a:t>
            </a:r>
            <a:endParaRPr b="1" sz="1200">
              <a:latin typeface="Ubuntu"/>
              <a:ea typeface="Ubuntu"/>
              <a:cs typeface="Ubuntu"/>
              <a:sym typeface="Ubuntu"/>
            </a:endParaRPr>
          </a:p>
        </p:txBody>
      </p:sp>
      <p:sp>
        <p:nvSpPr>
          <p:cNvPr id="716" name="Google Shape;716;p39"/>
          <p:cNvSpPr txBox="1"/>
          <p:nvPr>
            <p:ph idx="4294967295" type="subTitle"/>
          </p:nvPr>
        </p:nvSpPr>
        <p:spPr>
          <a:xfrm>
            <a:off x="1236338" y="310842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accent1"/>
                </a:solidFill>
                <a:latin typeface="Ubuntu"/>
                <a:ea typeface="Ubuntu"/>
                <a:cs typeface="Ubuntu"/>
                <a:sym typeface="Ubuntu"/>
              </a:rPr>
              <a:t>Analysis</a:t>
            </a:r>
            <a:endParaRPr b="1" sz="1200">
              <a:solidFill>
                <a:schemeClr val="accent1"/>
              </a:solidFill>
              <a:latin typeface="Ubuntu"/>
              <a:ea typeface="Ubuntu"/>
              <a:cs typeface="Ubuntu"/>
              <a:sym typeface="Ubuntu"/>
            </a:endParaRPr>
          </a:p>
        </p:txBody>
      </p:sp>
      <p:sp>
        <p:nvSpPr>
          <p:cNvPr id="717" name="Google Shape;717;p39"/>
          <p:cNvSpPr txBox="1"/>
          <p:nvPr>
            <p:ph idx="4294967295" type="subTitle"/>
          </p:nvPr>
        </p:nvSpPr>
        <p:spPr>
          <a:xfrm>
            <a:off x="1236175" y="3812727"/>
            <a:ext cx="23172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Documentation &amp; Reporting</a:t>
            </a:r>
            <a:endParaRPr b="1" sz="1200">
              <a:latin typeface="Ubuntu"/>
              <a:ea typeface="Ubuntu"/>
              <a:cs typeface="Ubuntu"/>
              <a:sym typeface="Ubuntu"/>
            </a:endParaRPr>
          </a:p>
        </p:txBody>
      </p:sp>
      <p:grpSp>
        <p:nvGrpSpPr>
          <p:cNvPr id="718" name="Google Shape;718;p39"/>
          <p:cNvGrpSpPr/>
          <p:nvPr/>
        </p:nvGrpSpPr>
        <p:grpSpPr>
          <a:xfrm>
            <a:off x="5536621" y="832913"/>
            <a:ext cx="3364166" cy="154942"/>
            <a:chOff x="238125" y="2506075"/>
            <a:chExt cx="7115411" cy="673075"/>
          </a:xfrm>
        </p:grpSpPr>
        <p:sp>
          <p:nvSpPr>
            <p:cNvPr id="719" name="Google Shape;719;p39"/>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9"/>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9"/>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9"/>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9"/>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724" name="Google Shape;724;p39"/>
          <p:cNvGraphicFramePr/>
          <p:nvPr/>
        </p:nvGraphicFramePr>
        <p:xfrm>
          <a:off x="3596650" y="1399363"/>
          <a:ext cx="3000000" cy="3000000"/>
        </p:xfrm>
        <a:graphic>
          <a:graphicData uri="http://schemas.openxmlformats.org/drawingml/2006/table">
            <a:tbl>
              <a:tblPr>
                <a:noFill/>
                <a:tableStyleId>{985CC2AB-325C-4E15-937B-AE19816D1E4D}</a:tableStyleId>
              </a:tblPr>
              <a:tblGrid>
                <a:gridCol w="4354425"/>
              </a:tblGrid>
              <a:tr h="752825">
                <a:tc>
                  <a:txBody>
                    <a:bodyPr/>
                    <a:lstStyle/>
                    <a:p>
                      <a:pPr indent="0" lvl="0" marL="0" rtl="0" algn="ctr">
                        <a:lnSpc>
                          <a:spcPct val="115000"/>
                        </a:lnSpc>
                        <a:spcBef>
                          <a:spcPts val="0"/>
                        </a:spcBef>
                        <a:spcAft>
                          <a:spcPts val="1600"/>
                        </a:spcAft>
                        <a:buNone/>
                      </a:pPr>
                      <a:r>
                        <a:rPr b="1" lang="en" sz="1100">
                          <a:solidFill>
                            <a:schemeClr val="dk2"/>
                          </a:solidFill>
                          <a:latin typeface="Ubuntu"/>
                          <a:ea typeface="Ubuntu"/>
                          <a:cs typeface="Ubuntu"/>
                          <a:sym typeface="Ubuntu"/>
                        </a:rPr>
                        <a:t>Crime Scene &amp; First Response, Search and Seizure</a:t>
                      </a:r>
                      <a:endParaRPr b="1"/>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Acquisition &amp; Imaging, Live vs Dead Imaging, Hash Analysis</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Timestamps, File </a:t>
                      </a:r>
                      <a:r>
                        <a:rPr lang="en" sz="1100">
                          <a:solidFill>
                            <a:schemeClr val="dk2"/>
                          </a:solidFill>
                          <a:latin typeface="Ubuntu Light"/>
                          <a:ea typeface="Ubuntu Light"/>
                          <a:cs typeface="Ubuntu Light"/>
                          <a:sym typeface="Ubuntu Light"/>
                        </a:rPr>
                        <a:t>Metadata</a:t>
                      </a:r>
                      <a:r>
                        <a:rPr lang="en" sz="1100">
                          <a:solidFill>
                            <a:schemeClr val="dk2"/>
                          </a:solidFill>
                          <a:latin typeface="Ubuntu Light"/>
                          <a:ea typeface="Ubuntu Light"/>
                          <a:cs typeface="Ubuntu Light"/>
                          <a:sym typeface="Ubuntu Light"/>
                        </a:rPr>
                        <a:t>, Windows Registry</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Chain of Custody, Final Reports &amp; Expert Witness</a:t>
                      </a:r>
                      <a:endParaRPr/>
                    </a:p>
                  </a:txBody>
                  <a:tcPr marT="91425" marB="91425" marR="91425" marL="91425" anchor="ctr">
                    <a:solidFill>
                      <a:schemeClr val="lt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40"/>
          <p:cNvSpPr txBox="1"/>
          <p:nvPr>
            <p:ph type="title"/>
          </p:nvPr>
        </p:nvSpPr>
        <p:spPr>
          <a:xfrm>
            <a:off x="1588350" y="557800"/>
            <a:ext cx="59673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Response &amp; The Crime Scene </a:t>
            </a:r>
            <a:endParaRPr/>
          </a:p>
        </p:txBody>
      </p:sp>
      <p:sp>
        <p:nvSpPr>
          <p:cNvPr id="730" name="Google Shape;730;p40"/>
          <p:cNvSpPr txBox="1"/>
          <p:nvPr>
            <p:ph idx="1" type="subTitle"/>
          </p:nvPr>
        </p:nvSpPr>
        <p:spPr>
          <a:xfrm>
            <a:off x="838375" y="1794600"/>
            <a:ext cx="3504900" cy="1663200"/>
          </a:xfrm>
          <a:prstGeom prst="rect">
            <a:avLst/>
          </a:prstGeom>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Safety</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Removal of people &amp; devices</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Document (or photograph) the scene</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Course of Action</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Seize or Image</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Disconnect from Network</a:t>
            </a:r>
            <a:endParaRPr b="1">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AutoNum type="arabicPeriod"/>
            </a:pPr>
            <a:r>
              <a:rPr b="1" lang="en">
                <a:latin typeface="Ubuntu"/>
                <a:ea typeface="Ubuntu"/>
                <a:cs typeface="Ubuntu"/>
                <a:sym typeface="Ubuntu"/>
              </a:rPr>
              <a:t>Search Scene for evidence</a:t>
            </a:r>
            <a:endParaRPr b="1">
              <a:latin typeface="Ubuntu"/>
              <a:ea typeface="Ubuntu"/>
              <a:cs typeface="Ubuntu"/>
              <a:sym typeface="Ubuntu"/>
            </a:endParaRPr>
          </a:p>
        </p:txBody>
      </p:sp>
      <p:grpSp>
        <p:nvGrpSpPr>
          <p:cNvPr id="731" name="Google Shape;731;p40"/>
          <p:cNvGrpSpPr/>
          <p:nvPr/>
        </p:nvGrpSpPr>
        <p:grpSpPr>
          <a:xfrm rot="-2120192">
            <a:off x="-1421241" y="583778"/>
            <a:ext cx="4900664" cy="371666"/>
            <a:chOff x="1187345" y="1471214"/>
            <a:chExt cx="4900477" cy="371652"/>
          </a:xfrm>
        </p:grpSpPr>
        <p:sp>
          <p:nvSpPr>
            <p:cNvPr id="732" name="Google Shape;732;p40"/>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0"/>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0"/>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0"/>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0"/>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0"/>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0"/>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0"/>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0"/>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0"/>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0"/>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0"/>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0"/>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0"/>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0"/>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0"/>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0"/>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0"/>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0"/>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0"/>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0"/>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0"/>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0"/>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0"/>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0"/>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0"/>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0"/>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0"/>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0"/>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0"/>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0"/>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0"/>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0"/>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0"/>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0"/>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0"/>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0"/>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0"/>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0"/>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0"/>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0"/>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0"/>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0"/>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0"/>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0"/>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0"/>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0"/>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0"/>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0"/>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0"/>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0"/>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0"/>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0"/>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85" name="Google Shape;785;p40"/>
          <p:cNvPicPr preferRelativeResize="0"/>
          <p:nvPr/>
        </p:nvPicPr>
        <p:blipFill rotWithShape="1">
          <a:blip r:embed="rId3">
            <a:alphaModFix/>
          </a:blip>
          <a:srcRect b="0" l="8062" r="0" t="0"/>
          <a:stretch/>
        </p:blipFill>
        <p:spPr>
          <a:xfrm>
            <a:off x="4546750" y="1445725"/>
            <a:ext cx="3829976" cy="2777175"/>
          </a:xfrm>
          <a:prstGeom prst="rect">
            <a:avLst/>
          </a:prstGeom>
          <a:noFill/>
          <a:ln>
            <a:noFill/>
          </a:ln>
        </p:spPr>
      </p:pic>
      <p:grpSp>
        <p:nvGrpSpPr>
          <p:cNvPr id="786" name="Google Shape;786;p40"/>
          <p:cNvGrpSpPr/>
          <p:nvPr/>
        </p:nvGrpSpPr>
        <p:grpSpPr>
          <a:xfrm rot="-1636644">
            <a:off x="5465502" y="4195863"/>
            <a:ext cx="4900488" cy="371653"/>
            <a:chOff x="1187345" y="1471214"/>
            <a:chExt cx="4900477" cy="371652"/>
          </a:xfrm>
        </p:grpSpPr>
        <p:sp>
          <p:nvSpPr>
            <p:cNvPr id="787" name="Google Shape;787;p40"/>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0"/>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0"/>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0"/>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0"/>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0"/>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0"/>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0"/>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0"/>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0"/>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0"/>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0"/>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0"/>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0"/>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0"/>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0"/>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0"/>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0"/>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0"/>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0"/>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0"/>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0"/>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0"/>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0"/>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0"/>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0"/>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0"/>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0"/>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0"/>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0"/>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0"/>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0"/>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0"/>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0"/>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0"/>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0"/>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0"/>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0"/>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41"/>
          <p:cNvSpPr txBox="1"/>
          <p:nvPr>
            <p:ph type="title"/>
          </p:nvPr>
        </p:nvSpPr>
        <p:spPr>
          <a:xfrm>
            <a:off x="2646000" y="260950"/>
            <a:ext cx="3852000" cy="2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Go Kit</a:t>
            </a:r>
            <a:endParaRPr/>
          </a:p>
        </p:txBody>
      </p:sp>
      <p:sp>
        <p:nvSpPr>
          <p:cNvPr id="845" name="Google Shape;845;p41"/>
          <p:cNvSpPr txBox="1"/>
          <p:nvPr/>
        </p:nvSpPr>
        <p:spPr>
          <a:xfrm>
            <a:off x="-239900" y="1319375"/>
            <a:ext cx="3000000" cy="3130800"/>
          </a:xfrm>
          <a:prstGeom prst="rect">
            <a:avLst/>
          </a:prstGeom>
          <a:noFill/>
          <a:ln>
            <a:noFill/>
          </a:ln>
        </p:spPr>
        <p:txBody>
          <a:bodyPr anchorCtr="0" anchor="t" bIns="91425" lIns="91425" spcFirstLastPara="1" rIns="91425" wrap="square" tIns="91425">
            <a:spAutoFit/>
          </a:bodyPr>
          <a:lstStyle/>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Labels and Stickers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Cable Ties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Anti-Static Gear</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Adapters and cables (different sizes)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A write blocker</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Gloves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Screwdriver </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Flashlight</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External Storage</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Chain of custody doc</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Digital camera</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Recording tools (notebook, pen, digital and recorder)</a:t>
            </a:r>
            <a:endParaRPr sz="1200">
              <a:solidFill>
                <a:schemeClr val="dk2"/>
              </a:solidFill>
              <a:latin typeface="Ubuntu Light"/>
              <a:ea typeface="Ubuntu Light"/>
              <a:cs typeface="Ubuntu Light"/>
              <a:sym typeface="Ubuntu Light"/>
            </a:endParaRPr>
          </a:p>
        </p:txBody>
      </p:sp>
      <p:sp>
        <p:nvSpPr>
          <p:cNvPr id="846" name="Google Shape;846;p41"/>
          <p:cNvSpPr txBox="1"/>
          <p:nvPr/>
        </p:nvSpPr>
        <p:spPr>
          <a:xfrm>
            <a:off x="2160400" y="1319369"/>
            <a:ext cx="3000000" cy="2068800"/>
          </a:xfrm>
          <a:prstGeom prst="rect">
            <a:avLst/>
          </a:prstGeom>
          <a:noFill/>
          <a:ln>
            <a:noFill/>
          </a:ln>
        </p:spPr>
        <p:txBody>
          <a:bodyPr anchorCtr="0" anchor="t" bIns="91425" lIns="91425" spcFirstLastPara="1" rIns="91425" wrap="square" tIns="91425">
            <a:spAutoFit/>
          </a:bodyPr>
          <a:lstStyle/>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Brown Paper evidence bag</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Manila Folders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Evidence Tags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Scissors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Evidence/ packaging tape</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Imaging Devices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Dongles</a:t>
            </a:r>
            <a:endParaRPr sz="1200">
              <a:solidFill>
                <a:schemeClr val="dk2"/>
              </a:solidFill>
              <a:latin typeface="Ubuntu Light"/>
              <a:ea typeface="Ubuntu Light"/>
              <a:cs typeface="Ubuntu Light"/>
              <a:sym typeface="Ubuntu Light"/>
            </a:endParaRPr>
          </a:p>
          <a:p>
            <a:pPr indent="-304800" lvl="0" marL="914400" rtl="0" algn="l">
              <a:lnSpc>
                <a:spcPct val="115000"/>
              </a:lnSpc>
              <a:spcBef>
                <a:spcPts val="0"/>
              </a:spcBef>
              <a:spcAft>
                <a:spcPts val="0"/>
              </a:spcAft>
              <a:buClr>
                <a:schemeClr val="lt1"/>
              </a:buClr>
              <a:buSzPts val="1200"/>
              <a:buFont typeface="Ubuntu Light"/>
              <a:buChar char="●"/>
            </a:pPr>
            <a:r>
              <a:rPr lang="en" sz="1200">
                <a:solidFill>
                  <a:schemeClr val="dk2"/>
                </a:solidFill>
                <a:latin typeface="Ubuntu Light"/>
                <a:ea typeface="Ubuntu Light"/>
                <a:cs typeface="Ubuntu Light"/>
                <a:sym typeface="Ubuntu Light"/>
              </a:rPr>
              <a:t>Triaging programs</a:t>
            </a:r>
            <a:endParaRPr sz="1200">
              <a:solidFill>
                <a:schemeClr val="dk2"/>
              </a:solidFill>
              <a:latin typeface="Ubuntu Light"/>
              <a:ea typeface="Ubuntu Light"/>
              <a:cs typeface="Ubuntu Light"/>
              <a:sym typeface="Ubuntu Light"/>
            </a:endParaRPr>
          </a:p>
          <a:p>
            <a:pPr indent="0" lvl="0" marL="0" rtl="0" algn="l">
              <a:lnSpc>
                <a:spcPct val="115000"/>
              </a:lnSpc>
              <a:spcBef>
                <a:spcPts val="0"/>
              </a:spcBef>
              <a:spcAft>
                <a:spcPts val="0"/>
              </a:spcAft>
              <a:buNone/>
            </a:pPr>
            <a:r>
              <a:t/>
            </a:r>
            <a:endParaRPr sz="1200">
              <a:solidFill>
                <a:schemeClr val="dk2"/>
              </a:solidFill>
              <a:latin typeface="Ubuntu Light"/>
              <a:ea typeface="Ubuntu Light"/>
              <a:cs typeface="Ubuntu Light"/>
              <a:sym typeface="Ubuntu Light"/>
            </a:endParaRPr>
          </a:p>
        </p:txBody>
      </p:sp>
      <p:pic>
        <p:nvPicPr>
          <p:cNvPr id="847" name="Google Shape;847;p41"/>
          <p:cNvPicPr preferRelativeResize="0"/>
          <p:nvPr/>
        </p:nvPicPr>
        <p:blipFill rotWithShape="1">
          <a:blip r:embed="rId3">
            <a:alphaModFix/>
          </a:blip>
          <a:srcRect b="11649" l="6286" r="8527" t="16485"/>
          <a:stretch/>
        </p:blipFill>
        <p:spPr>
          <a:xfrm>
            <a:off x="5623372" y="1703447"/>
            <a:ext cx="3077407" cy="2082973"/>
          </a:xfrm>
          <a:prstGeom prst="rect">
            <a:avLst/>
          </a:prstGeom>
          <a:noFill/>
          <a:ln>
            <a:noFill/>
          </a:ln>
        </p:spPr>
      </p:pic>
      <p:grpSp>
        <p:nvGrpSpPr>
          <p:cNvPr id="848" name="Google Shape;848;p41"/>
          <p:cNvGrpSpPr/>
          <p:nvPr/>
        </p:nvGrpSpPr>
        <p:grpSpPr>
          <a:xfrm>
            <a:off x="5407813" y="3639479"/>
            <a:ext cx="3516582" cy="266697"/>
            <a:chOff x="1187345" y="1471214"/>
            <a:chExt cx="4900477" cy="371652"/>
          </a:xfrm>
        </p:grpSpPr>
        <p:sp>
          <p:nvSpPr>
            <p:cNvPr id="849" name="Google Shape;849;p41"/>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1"/>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1"/>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1"/>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1"/>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1"/>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1"/>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1"/>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1"/>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1"/>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1"/>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1"/>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1"/>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1"/>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1"/>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1"/>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1"/>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1"/>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1"/>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1"/>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1"/>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1"/>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1"/>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1"/>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1"/>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1"/>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1"/>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1"/>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1"/>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1"/>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1"/>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1"/>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1"/>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1"/>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1"/>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1"/>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1"/>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1"/>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1"/>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1"/>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1"/>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1"/>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1"/>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1"/>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1"/>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1"/>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1"/>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1"/>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1"/>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1"/>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1"/>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1"/>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1"/>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2" name="Google Shape;902;p41"/>
          <p:cNvGrpSpPr/>
          <p:nvPr/>
        </p:nvGrpSpPr>
        <p:grpSpPr>
          <a:xfrm>
            <a:off x="5407813" y="1546466"/>
            <a:ext cx="3516582" cy="266697"/>
            <a:chOff x="1187345" y="1471214"/>
            <a:chExt cx="4900477" cy="371652"/>
          </a:xfrm>
        </p:grpSpPr>
        <p:sp>
          <p:nvSpPr>
            <p:cNvPr id="903" name="Google Shape;903;p41"/>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1"/>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1"/>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1"/>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1"/>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1"/>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1"/>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1"/>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1"/>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1"/>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1"/>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1"/>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1"/>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1"/>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1"/>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1"/>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1"/>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1"/>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1"/>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1"/>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1"/>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1"/>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1"/>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1"/>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1"/>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1"/>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1"/>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1"/>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1"/>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1"/>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1"/>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1"/>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1"/>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1"/>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1"/>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1"/>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1"/>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1"/>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1"/>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1"/>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1"/>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1"/>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1"/>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1"/>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1"/>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1"/>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1"/>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1"/>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1"/>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1"/>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1"/>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1"/>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1"/>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42"/>
          <p:cNvSpPr/>
          <p:nvPr/>
        </p:nvSpPr>
        <p:spPr>
          <a:xfrm>
            <a:off x="-55550" y="-79375"/>
            <a:ext cx="3643200" cy="532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2"/>
          <p:cNvSpPr txBox="1"/>
          <p:nvPr>
            <p:ph idx="1" type="body"/>
          </p:nvPr>
        </p:nvSpPr>
        <p:spPr>
          <a:xfrm>
            <a:off x="3726000" y="1386600"/>
            <a:ext cx="4698000" cy="2291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latin typeface="Ubuntu"/>
                <a:ea typeface="Ubuntu"/>
                <a:cs typeface="Ubuntu"/>
                <a:sym typeface="Ubuntu"/>
              </a:rPr>
              <a:t>1. Has there been a search and seizure?</a:t>
            </a:r>
            <a:endParaRPr b="1" sz="1300">
              <a:latin typeface="Ubuntu"/>
              <a:ea typeface="Ubuntu"/>
              <a:cs typeface="Ubuntu"/>
              <a:sym typeface="Ubuntu"/>
            </a:endParaRPr>
          </a:p>
          <a:p>
            <a:pPr indent="-304800" lvl="0" marL="342900" rtl="0" algn="l">
              <a:lnSpc>
                <a:spcPct val="100000"/>
              </a:lnSpc>
              <a:spcBef>
                <a:spcPts val="1600"/>
              </a:spcBef>
              <a:spcAft>
                <a:spcPts val="0"/>
              </a:spcAft>
              <a:buSzPts val="1200"/>
              <a:buChar char="•"/>
            </a:pPr>
            <a:r>
              <a:rPr lang="en"/>
              <a:t>an examination of the subject matter of the search</a:t>
            </a:r>
            <a:endParaRPr/>
          </a:p>
          <a:p>
            <a:pPr indent="-304800" lvl="0" marL="342900" rtl="0" algn="l">
              <a:lnSpc>
                <a:spcPct val="100000"/>
              </a:lnSpc>
              <a:spcBef>
                <a:spcPts val="1600"/>
              </a:spcBef>
              <a:spcAft>
                <a:spcPts val="0"/>
              </a:spcAft>
              <a:buSzPts val="1200"/>
              <a:buChar char="•"/>
            </a:pPr>
            <a:r>
              <a:rPr lang="en"/>
              <a:t>a determination as to whether the claimant had a direct interest in the subject matter</a:t>
            </a:r>
            <a:endParaRPr/>
          </a:p>
          <a:p>
            <a:pPr indent="-304800" lvl="0" marL="342900" rtl="0" algn="l">
              <a:lnSpc>
                <a:spcPct val="100000"/>
              </a:lnSpc>
              <a:spcBef>
                <a:spcPts val="1600"/>
              </a:spcBef>
              <a:spcAft>
                <a:spcPts val="0"/>
              </a:spcAft>
              <a:buSzPts val="1200"/>
              <a:buChar char="•"/>
            </a:pPr>
            <a:r>
              <a:rPr lang="en"/>
              <a:t>an inquiry into whether the claimant had a subjective expectation of privacy in the subject matter</a:t>
            </a:r>
            <a:endParaRPr/>
          </a:p>
          <a:p>
            <a:pPr indent="-304800" lvl="0" marL="342900" rtl="0" algn="l">
              <a:lnSpc>
                <a:spcPct val="100000"/>
              </a:lnSpc>
              <a:spcBef>
                <a:spcPts val="1600"/>
              </a:spcBef>
              <a:spcAft>
                <a:spcPts val="0"/>
              </a:spcAft>
              <a:buSzPts val="1200"/>
              <a:buChar char="•"/>
            </a:pPr>
            <a:r>
              <a:rPr lang="en"/>
              <a:t>an assessment as to whether this subjective expectation of privacy was objectively reasonable</a:t>
            </a:r>
            <a:endParaRPr b="1" sz="1300">
              <a:latin typeface="Ubuntu"/>
              <a:ea typeface="Ubuntu"/>
              <a:cs typeface="Ubuntu"/>
              <a:sym typeface="Ubuntu"/>
            </a:endParaRPr>
          </a:p>
          <a:p>
            <a:pPr indent="0" lvl="0" marL="0" rtl="0" algn="l">
              <a:lnSpc>
                <a:spcPct val="100000"/>
              </a:lnSpc>
              <a:spcBef>
                <a:spcPts val="1600"/>
              </a:spcBef>
              <a:spcAft>
                <a:spcPts val="1600"/>
              </a:spcAft>
              <a:buNone/>
            </a:pPr>
            <a:r>
              <a:rPr lang="en"/>
              <a:t> </a:t>
            </a:r>
            <a:endParaRPr/>
          </a:p>
        </p:txBody>
      </p:sp>
      <p:sp>
        <p:nvSpPr>
          <p:cNvPr id="962" name="Google Shape;962;p42"/>
          <p:cNvSpPr txBox="1"/>
          <p:nvPr>
            <p:ph type="title"/>
          </p:nvPr>
        </p:nvSpPr>
        <p:spPr>
          <a:xfrm>
            <a:off x="3726000" y="4794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Search Laws in Canada</a:t>
            </a:r>
            <a:endParaRPr/>
          </a:p>
        </p:txBody>
      </p:sp>
      <p:sp>
        <p:nvSpPr>
          <p:cNvPr id="963" name="Google Shape;963;p42"/>
          <p:cNvSpPr txBox="1"/>
          <p:nvPr/>
        </p:nvSpPr>
        <p:spPr>
          <a:xfrm>
            <a:off x="367375" y="1337850"/>
            <a:ext cx="3157500" cy="246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dk2"/>
                </a:solidFill>
                <a:latin typeface="Ubuntu Light"/>
                <a:ea typeface="Ubuntu Light"/>
                <a:cs typeface="Ubuntu Light"/>
                <a:sym typeface="Ubuntu Light"/>
              </a:rPr>
              <a:t>From Section 8 of the Charter of Rights: </a:t>
            </a:r>
            <a:endParaRPr sz="2000">
              <a:solidFill>
                <a:schemeClr val="dk2"/>
              </a:solidFill>
              <a:latin typeface="Ubuntu Light"/>
              <a:ea typeface="Ubuntu Light"/>
              <a:cs typeface="Ubuntu Light"/>
              <a:sym typeface="Ubuntu Light"/>
            </a:endParaRPr>
          </a:p>
          <a:p>
            <a:pPr indent="0" lvl="0" marL="0" rtl="0" algn="l">
              <a:lnSpc>
                <a:spcPct val="115000"/>
              </a:lnSpc>
              <a:spcBef>
                <a:spcPts val="1600"/>
              </a:spcBef>
              <a:spcAft>
                <a:spcPts val="1600"/>
              </a:spcAft>
              <a:buNone/>
            </a:pPr>
            <a:r>
              <a:rPr b="1" lang="en" sz="2000">
                <a:solidFill>
                  <a:schemeClr val="dk2"/>
                </a:solidFill>
                <a:latin typeface="Ubuntu"/>
                <a:ea typeface="Ubuntu"/>
                <a:cs typeface="Ubuntu"/>
                <a:sym typeface="Ubuntu"/>
              </a:rPr>
              <a:t>“Everyone has the right to be secure against unreasonable search or seizure.”</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25"/>
          <p:cNvGrpSpPr/>
          <p:nvPr/>
        </p:nvGrpSpPr>
        <p:grpSpPr>
          <a:xfrm rot="-603040">
            <a:off x="3837007" y="1410563"/>
            <a:ext cx="2843663" cy="3980481"/>
            <a:chOff x="1934475" y="238075"/>
            <a:chExt cx="3731375" cy="5223075"/>
          </a:xfrm>
        </p:grpSpPr>
        <p:sp>
          <p:nvSpPr>
            <p:cNvPr id="162" name="Google Shape;162;p25"/>
            <p:cNvSpPr/>
            <p:nvPr/>
          </p:nvSpPr>
          <p:spPr>
            <a:xfrm>
              <a:off x="3189850" y="238075"/>
              <a:ext cx="1571050" cy="303250"/>
            </a:xfrm>
            <a:custGeom>
              <a:rect b="b" l="l" r="r" t="t"/>
              <a:pathLst>
                <a:path extrusionOk="0" h="12130" w="62842">
                  <a:moveTo>
                    <a:pt x="21674" y="0"/>
                  </a:moveTo>
                  <a:cubicBezTo>
                    <a:pt x="17836" y="0"/>
                    <a:pt x="13989" y="262"/>
                    <a:pt x="10159" y="789"/>
                  </a:cubicBezTo>
                  <a:cubicBezTo>
                    <a:pt x="9030" y="947"/>
                    <a:pt x="7901" y="1104"/>
                    <a:pt x="6799" y="1314"/>
                  </a:cubicBezTo>
                  <a:cubicBezTo>
                    <a:pt x="4463" y="2076"/>
                    <a:pt x="2205" y="3021"/>
                    <a:pt x="0" y="4071"/>
                  </a:cubicBezTo>
                  <a:cubicBezTo>
                    <a:pt x="3386" y="3204"/>
                    <a:pt x="6851" y="2522"/>
                    <a:pt x="10343" y="2049"/>
                  </a:cubicBezTo>
                  <a:cubicBezTo>
                    <a:pt x="13824" y="1572"/>
                    <a:pt x="17654" y="1269"/>
                    <a:pt x="21760" y="1269"/>
                  </a:cubicBezTo>
                  <a:cubicBezTo>
                    <a:pt x="33691" y="1269"/>
                    <a:pt x="47961" y="3830"/>
                    <a:pt x="62841" y="12129"/>
                  </a:cubicBezTo>
                  <a:cubicBezTo>
                    <a:pt x="61030" y="10581"/>
                    <a:pt x="59114" y="9137"/>
                    <a:pt x="57145" y="7798"/>
                  </a:cubicBezTo>
                  <a:cubicBezTo>
                    <a:pt x="45982" y="2646"/>
                    <a:pt x="33877" y="0"/>
                    <a:pt x="216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2749500" y="379750"/>
              <a:ext cx="2317200" cy="493625"/>
            </a:xfrm>
            <a:custGeom>
              <a:rect b="b" l="l" r="r" t="t"/>
              <a:pathLst>
                <a:path extrusionOk="0" h="19745" w="92688">
                  <a:moveTo>
                    <a:pt x="39880" y="0"/>
                  </a:moveTo>
                  <a:cubicBezTo>
                    <a:pt x="35561" y="0"/>
                    <a:pt x="31535" y="329"/>
                    <a:pt x="27878" y="845"/>
                  </a:cubicBezTo>
                  <a:cubicBezTo>
                    <a:pt x="19320" y="2079"/>
                    <a:pt x="10999" y="4494"/>
                    <a:pt x="3098" y="7985"/>
                  </a:cubicBezTo>
                  <a:cubicBezTo>
                    <a:pt x="2048" y="8903"/>
                    <a:pt x="1025" y="9848"/>
                    <a:pt x="1" y="10846"/>
                  </a:cubicBezTo>
                  <a:lnTo>
                    <a:pt x="1" y="10846"/>
                  </a:lnTo>
                  <a:cubicBezTo>
                    <a:pt x="8847" y="6462"/>
                    <a:pt x="18297" y="3522"/>
                    <a:pt x="28062" y="2105"/>
                  </a:cubicBezTo>
                  <a:cubicBezTo>
                    <a:pt x="31658" y="1597"/>
                    <a:pt x="35617" y="1273"/>
                    <a:pt x="39865" y="1273"/>
                  </a:cubicBezTo>
                  <a:cubicBezTo>
                    <a:pt x="54936" y="1273"/>
                    <a:pt x="73644" y="5349"/>
                    <a:pt x="92688" y="19745"/>
                  </a:cubicBezTo>
                  <a:cubicBezTo>
                    <a:pt x="91822" y="18537"/>
                    <a:pt x="90903" y="17356"/>
                    <a:pt x="89984" y="16201"/>
                  </a:cubicBezTo>
                  <a:cubicBezTo>
                    <a:pt x="71878" y="3646"/>
                    <a:pt x="54254" y="0"/>
                    <a:pt x="398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p:nvPr/>
          </p:nvSpPr>
          <p:spPr>
            <a:xfrm>
              <a:off x="2499475" y="521100"/>
              <a:ext cx="2734575" cy="616750"/>
            </a:xfrm>
            <a:custGeom>
              <a:rect b="b" l="l" r="r" t="t"/>
              <a:pathLst>
                <a:path extrusionOk="0" h="24670" w="109383">
                  <a:moveTo>
                    <a:pt x="50538" y="0"/>
                  </a:moveTo>
                  <a:cubicBezTo>
                    <a:pt x="31625" y="0"/>
                    <a:pt x="14631" y="6333"/>
                    <a:pt x="2127" y="14091"/>
                  </a:cubicBezTo>
                  <a:cubicBezTo>
                    <a:pt x="1392" y="15036"/>
                    <a:pt x="710" y="16007"/>
                    <a:pt x="1" y="16978"/>
                  </a:cubicBezTo>
                  <a:cubicBezTo>
                    <a:pt x="12535" y="8535"/>
                    <a:pt x="30428" y="1283"/>
                    <a:pt x="50519" y="1283"/>
                  </a:cubicBezTo>
                  <a:cubicBezTo>
                    <a:pt x="69093" y="1283"/>
                    <a:pt x="89547" y="7482"/>
                    <a:pt x="109382" y="24669"/>
                  </a:cubicBezTo>
                  <a:cubicBezTo>
                    <a:pt x="108779" y="23593"/>
                    <a:pt x="108175" y="22517"/>
                    <a:pt x="107571" y="21467"/>
                  </a:cubicBezTo>
                  <a:cubicBezTo>
                    <a:pt x="88301" y="5743"/>
                    <a:pt x="68550" y="0"/>
                    <a:pt x="505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p:nvPr/>
          </p:nvSpPr>
          <p:spPr>
            <a:xfrm>
              <a:off x="2328200" y="662825"/>
              <a:ext cx="3017400" cy="701425"/>
            </a:xfrm>
            <a:custGeom>
              <a:rect b="b" l="l" r="r" t="t"/>
              <a:pathLst>
                <a:path extrusionOk="0" h="28057" w="120696">
                  <a:moveTo>
                    <a:pt x="57996" y="1"/>
                  </a:moveTo>
                  <a:cubicBezTo>
                    <a:pt x="56830" y="1"/>
                    <a:pt x="55662" y="25"/>
                    <a:pt x="54495" y="74"/>
                  </a:cubicBezTo>
                  <a:cubicBezTo>
                    <a:pt x="42026" y="573"/>
                    <a:pt x="29216" y="3907"/>
                    <a:pt x="17457" y="9734"/>
                  </a:cubicBezTo>
                  <a:cubicBezTo>
                    <a:pt x="11865" y="12490"/>
                    <a:pt x="6537" y="15798"/>
                    <a:pt x="1602" y="19604"/>
                  </a:cubicBezTo>
                  <a:cubicBezTo>
                    <a:pt x="1051" y="20575"/>
                    <a:pt x="526" y="21546"/>
                    <a:pt x="1" y="22544"/>
                  </a:cubicBezTo>
                  <a:cubicBezTo>
                    <a:pt x="12679" y="11886"/>
                    <a:pt x="32655" y="2227"/>
                    <a:pt x="54547" y="1334"/>
                  </a:cubicBezTo>
                  <a:cubicBezTo>
                    <a:pt x="55711" y="1287"/>
                    <a:pt x="56871" y="1263"/>
                    <a:pt x="58026" y="1263"/>
                  </a:cubicBezTo>
                  <a:cubicBezTo>
                    <a:pt x="80595" y="1263"/>
                    <a:pt x="101643" y="10277"/>
                    <a:pt x="120696" y="28056"/>
                  </a:cubicBezTo>
                  <a:cubicBezTo>
                    <a:pt x="120250" y="27085"/>
                    <a:pt x="119803" y="26087"/>
                    <a:pt x="119357" y="25116"/>
                  </a:cubicBezTo>
                  <a:cubicBezTo>
                    <a:pt x="109356" y="16218"/>
                    <a:pt x="98646" y="9577"/>
                    <a:pt x="87516" y="5403"/>
                  </a:cubicBezTo>
                  <a:cubicBezTo>
                    <a:pt x="78082" y="1827"/>
                    <a:pt x="68078" y="1"/>
                    <a:pt x="57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5"/>
            <p:cNvSpPr/>
            <p:nvPr/>
          </p:nvSpPr>
          <p:spPr>
            <a:xfrm>
              <a:off x="2206150" y="804250"/>
              <a:ext cx="3210325" cy="738400"/>
            </a:xfrm>
            <a:custGeom>
              <a:rect b="b" l="l" r="r" t="t"/>
              <a:pathLst>
                <a:path extrusionOk="0" h="29536" w="128413">
                  <a:moveTo>
                    <a:pt x="63297" y="0"/>
                  </a:moveTo>
                  <a:cubicBezTo>
                    <a:pt x="62026" y="0"/>
                    <a:pt x="60754" y="29"/>
                    <a:pt x="59482" y="87"/>
                  </a:cubicBezTo>
                  <a:cubicBezTo>
                    <a:pt x="46698" y="691"/>
                    <a:pt x="33626" y="4235"/>
                    <a:pt x="21630" y="10377"/>
                  </a:cubicBezTo>
                  <a:cubicBezTo>
                    <a:pt x="14228" y="14104"/>
                    <a:pt x="7376" y="18829"/>
                    <a:pt x="1260" y="24420"/>
                  </a:cubicBezTo>
                  <a:cubicBezTo>
                    <a:pt x="814" y="25392"/>
                    <a:pt x="394" y="26389"/>
                    <a:pt x="0" y="27387"/>
                  </a:cubicBezTo>
                  <a:cubicBezTo>
                    <a:pt x="5933" y="21428"/>
                    <a:pt x="13676" y="15863"/>
                    <a:pt x="22207" y="11506"/>
                  </a:cubicBezTo>
                  <a:cubicBezTo>
                    <a:pt x="34046" y="5442"/>
                    <a:pt x="46934" y="1951"/>
                    <a:pt x="59534" y="1373"/>
                  </a:cubicBezTo>
                  <a:cubicBezTo>
                    <a:pt x="60804" y="1315"/>
                    <a:pt x="62073" y="1286"/>
                    <a:pt x="63341" y="1286"/>
                  </a:cubicBezTo>
                  <a:cubicBezTo>
                    <a:pt x="73451" y="1286"/>
                    <a:pt x="83477" y="3139"/>
                    <a:pt x="92923" y="6754"/>
                  </a:cubicBezTo>
                  <a:cubicBezTo>
                    <a:pt x="105129" y="11401"/>
                    <a:pt x="116784" y="18987"/>
                    <a:pt x="127625" y="29355"/>
                  </a:cubicBezTo>
                  <a:cubicBezTo>
                    <a:pt x="127745" y="29475"/>
                    <a:pt x="127900" y="29535"/>
                    <a:pt x="128059" y="29535"/>
                  </a:cubicBezTo>
                  <a:cubicBezTo>
                    <a:pt x="128178" y="29535"/>
                    <a:pt x="128300" y="29502"/>
                    <a:pt x="128413" y="29434"/>
                  </a:cubicBezTo>
                  <a:cubicBezTo>
                    <a:pt x="128203" y="28883"/>
                    <a:pt x="127993" y="28305"/>
                    <a:pt x="127756" y="27754"/>
                  </a:cubicBezTo>
                  <a:cubicBezTo>
                    <a:pt x="117020" y="17622"/>
                    <a:pt x="105444" y="10167"/>
                    <a:pt x="93396" y="5573"/>
                  </a:cubicBezTo>
                  <a:cubicBezTo>
                    <a:pt x="83772" y="1883"/>
                    <a:pt x="73567" y="0"/>
                    <a:pt x="632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5466325" y="1685125"/>
              <a:ext cx="4625" cy="13150"/>
            </a:xfrm>
            <a:custGeom>
              <a:rect b="b" l="l" r="r" t="t"/>
              <a:pathLst>
                <a:path extrusionOk="0" h="526" w="185">
                  <a:moveTo>
                    <a:pt x="1" y="0"/>
                  </a:moveTo>
                  <a:lnTo>
                    <a:pt x="1" y="0"/>
                  </a:lnTo>
                  <a:cubicBezTo>
                    <a:pt x="53" y="184"/>
                    <a:pt x="106" y="341"/>
                    <a:pt x="158" y="525"/>
                  </a:cubicBezTo>
                  <a:cubicBezTo>
                    <a:pt x="184" y="315"/>
                    <a:pt x="132" y="131"/>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2118200" y="946125"/>
              <a:ext cx="3352100" cy="784950"/>
            </a:xfrm>
            <a:custGeom>
              <a:rect b="b" l="l" r="r" t="t"/>
              <a:pathLst>
                <a:path extrusionOk="0" h="31398" w="134084">
                  <a:moveTo>
                    <a:pt x="67388" y="1"/>
                  </a:moveTo>
                  <a:cubicBezTo>
                    <a:pt x="65978" y="1"/>
                    <a:pt x="64568" y="36"/>
                    <a:pt x="63157" y="108"/>
                  </a:cubicBezTo>
                  <a:cubicBezTo>
                    <a:pt x="35674" y="1473"/>
                    <a:pt x="13204" y="15622"/>
                    <a:pt x="972" y="28458"/>
                  </a:cubicBezTo>
                  <a:cubicBezTo>
                    <a:pt x="631" y="29429"/>
                    <a:pt x="316" y="30426"/>
                    <a:pt x="1" y="31398"/>
                  </a:cubicBezTo>
                  <a:cubicBezTo>
                    <a:pt x="11498" y="18247"/>
                    <a:pt x="34598" y="2812"/>
                    <a:pt x="63210" y="1368"/>
                  </a:cubicBezTo>
                  <a:cubicBezTo>
                    <a:pt x="64580" y="1300"/>
                    <a:pt x="65950" y="1267"/>
                    <a:pt x="67319" y="1267"/>
                  </a:cubicBezTo>
                  <a:cubicBezTo>
                    <a:pt x="77620" y="1267"/>
                    <a:pt x="87850" y="3180"/>
                    <a:pt x="97465" y="6933"/>
                  </a:cubicBezTo>
                  <a:cubicBezTo>
                    <a:pt x="109934" y="11737"/>
                    <a:pt x="121903" y="19638"/>
                    <a:pt x="133033" y="30453"/>
                  </a:cubicBezTo>
                  <a:cubicBezTo>
                    <a:pt x="133157" y="30576"/>
                    <a:pt x="133310" y="30632"/>
                    <a:pt x="133461" y="30632"/>
                  </a:cubicBezTo>
                  <a:cubicBezTo>
                    <a:pt x="133759" y="30632"/>
                    <a:pt x="134048" y="30416"/>
                    <a:pt x="134083" y="30085"/>
                  </a:cubicBezTo>
                  <a:cubicBezTo>
                    <a:pt x="134031" y="29901"/>
                    <a:pt x="133978" y="29744"/>
                    <a:pt x="133926" y="29560"/>
                  </a:cubicBezTo>
                  <a:cubicBezTo>
                    <a:pt x="133926" y="29560"/>
                    <a:pt x="133899" y="29534"/>
                    <a:pt x="133899" y="29534"/>
                  </a:cubicBezTo>
                  <a:cubicBezTo>
                    <a:pt x="122665" y="18614"/>
                    <a:pt x="110564" y="10608"/>
                    <a:pt x="97911" y="5726"/>
                  </a:cubicBezTo>
                  <a:cubicBezTo>
                    <a:pt x="88177" y="1957"/>
                    <a:pt x="77811" y="1"/>
                    <a:pt x="673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2057175" y="1087700"/>
              <a:ext cx="3467325" cy="856650"/>
            </a:xfrm>
            <a:custGeom>
              <a:rect b="b" l="l" r="r" t="t"/>
              <a:pathLst>
                <a:path extrusionOk="0" h="34266" w="138693">
                  <a:moveTo>
                    <a:pt x="70228" y="0"/>
                  </a:moveTo>
                  <a:cubicBezTo>
                    <a:pt x="68756" y="0"/>
                    <a:pt x="67282" y="39"/>
                    <a:pt x="65808" y="115"/>
                  </a:cubicBezTo>
                  <a:cubicBezTo>
                    <a:pt x="36566" y="1690"/>
                    <a:pt x="12837" y="17729"/>
                    <a:pt x="683" y="31667"/>
                  </a:cubicBezTo>
                  <a:cubicBezTo>
                    <a:pt x="447" y="32533"/>
                    <a:pt x="211" y="33400"/>
                    <a:pt x="1" y="34266"/>
                  </a:cubicBezTo>
                  <a:cubicBezTo>
                    <a:pt x="106" y="34240"/>
                    <a:pt x="237" y="34161"/>
                    <a:pt x="316" y="34082"/>
                  </a:cubicBezTo>
                  <a:cubicBezTo>
                    <a:pt x="11813" y="19986"/>
                    <a:pt x="35910" y="3003"/>
                    <a:pt x="65861" y="1401"/>
                  </a:cubicBezTo>
                  <a:cubicBezTo>
                    <a:pt x="67331" y="1324"/>
                    <a:pt x="68801" y="1285"/>
                    <a:pt x="70270" y="1285"/>
                  </a:cubicBezTo>
                  <a:cubicBezTo>
                    <a:pt x="80758" y="1285"/>
                    <a:pt x="91167" y="3252"/>
                    <a:pt x="100930" y="7098"/>
                  </a:cubicBezTo>
                  <a:cubicBezTo>
                    <a:pt x="113713" y="12111"/>
                    <a:pt x="125946" y="20327"/>
                    <a:pt x="137338" y="31536"/>
                  </a:cubicBezTo>
                  <a:cubicBezTo>
                    <a:pt x="137480" y="31677"/>
                    <a:pt x="137637" y="31737"/>
                    <a:pt x="137787" y="31737"/>
                  </a:cubicBezTo>
                  <a:cubicBezTo>
                    <a:pt x="138278" y="31737"/>
                    <a:pt x="138693" y="31105"/>
                    <a:pt x="138230" y="30643"/>
                  </a:cubicBezTo>
                  <a:cubicBezTo>
                    <a:pt x="126707" y="19304"/>
                    <a:pt x="114317" y="10982"/>
                    <a:pt x="101402" y="5916"/>
                  </a:cubicBezTo>
                  <a:cubicBezTo>
                    <a:pt x="91464" y="1996"/>
                    <a:pt x="80877" y="0"/>
                    <a:pt x="70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a:off x="2014525" y="1229550"/>
              <a:ext cx="3547650" cy="903150"/>
            </a:xfrm>
            <a:custGeom>
              <a:rect b="b" l="l" r="r" t="t"/>
              <a:pathLst>
                <a:path extrusionOk="0" h="36126" w="141906">
                  <a:moveTo>
                    <a:pt x="72567" y="0"/>
                  </a:moveTo>
                  <a:cubicBezTo>
                    <a:pt x="70963" y="0"/>
                    <a:pt x="69357" y="46"/>
                    <a:pt x="67750" y="137"/>
                  </a:cubicBezTo>
                  <a:cubicBezTo>
                    <a:pt x="37301" y="1844"/>
                    <a:pt x="12679" y="19273"/>
                    <a:pt x="420" y="34104"/>
                  </a:cubicBezTo>
                  <a:cubicBezTo>
                    <a:pt x="289" y="34760"/>
                    <a:pt x="132" y="35443"/>
                    <a:pt x="0" y="36099"/>
                  </a:cubicBezTo>
                  <a:cubicBezTo>
                    <a:pt x="53" y="36125"/>
                    <a:pt x="79" y="36125"/>
                    <a:pt x="105" y="36125"/>
                  </a:cubicBezTo>
                  <a:cubicBezTo>
                    <a:pt x="315" y="36125"/>
                    <a:pt x="499" y="36047"/>
                    <a:pt x="604" y="35889"/>
                  </a:cubicBezTo>
                  <a:cubicBezTo>
                    <a:pt x="12416" y="21058"/>
                    <a:pt x="37117" y="3130"/>
                    <a:pt x="67829" y="1397"/>
                  </a:cubicBezTo>
                  <a:cubicBezTo>
                    <a:pt x="69380" y="1311"/>
                    <a:pt x="70931" y="1268"/>
                    <a:pt x="72480" y="1268"/>
                  </a:cubicBezTo>
                  <a:cubicBezTo>
                    <a:pt x="83155" y="1268"/>
                    <a:pt x="93761" y="3312"/>
                    <a:pt x="103686" y="7277"/>
                  </a:cubicBezTo>
                  <a:cubicBezTo>
                    <a:pt x="116732" y="12448"/>
                    <a:pt x="129253" y="20979"/>
                    <a:pt x="140908" y="32634"/>
                  </a:cubicBezTo>
                  <a:cubicBezTo>
                    <a:pt x="141026" y="32752"/>
                    <a:pt x="141190" y="32811"/>
                    <a:pt x="141354" y="32811"/>
                  </a:cubicBezTo>
                  <a:cubicBezTo>
                    <a:pt x="141518" y="32811"/>
                    <a:pt x="141682" y="32752"/>
                    <a:pt x="141800" y="32634"/>
                  </a:cubicBezTo>
                  <a:cubicBezTo>
                    <a:pt x="141853" y="32582"/>
                    <a:pt x="141879" y="32529"/>
                    <a:pt x="141905" y="32477"/>
                  </a:cubicBezTo>
                  <a:cubicBezTo>
                    <a:pt x="141853" y="32214"/>
                    <a:pt x="141800" y="31925"/>
                    <a:pt x="141721" y="31663"/>
                  </a:cubicBezTo>
                  <a:cubicBezTo>
                    <a:pt x="129988" y="19929"/>
                    <a:pt x="117336" y="11346"/>
                    <a:pt x="104158" y="6096"/>
                  </a:cubicBezTo>
                  <a:cubicBezTo>
                    <a:pt x="94100" y="2073"/>
                    <a:pt x="83385" y="0"/>
                    <a:pt x="72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1981700" y="1371125"/>
              <a:ext cx="3615900" cy="949250"/>
            </a:xfrm>
            <a:custGeom>
              <a:rect b="b" l="l" r="r" t="t"/>
              <a:pathLst>
                <a:path extrusionOk="0" h="37970" w="144636">
                  <a:moveTo>
                    <a:pt x="74306" y="1"/>
                  </a:moveTo>
                  <a:cubicBezTo>
                    <a:pt x="72656" y="1"/>
                    <a:pt x="71004" y="49"/>
                    <a:pt x="69352" y="144"/>
                  </a:cubicBezTo>
                  <a:cubicBezTo>
                    <a:pt x="38141" y="1982"/>
                    <a:pt x="12889" y="20330"/>
                    <a:pt x="316" y="35922"/>
                  </a:cubicBezTo>
                  <a:cubicBezTo>
                    <a:pt x="211" y="36605"/>
                    <a:pt x="106" y="37287"/>
                    <a:pt x="1" y="37944"/>
                  </a:cubicBezTo>
                  <a:cubicBezTo>
                    <a:pt x="1" y="37944"/>
                    <a:pt x="1" y="37970"/>
                    <a:pt x="27" y="37970"/>
                  </a:cubicBezTo>
                  <a:cubicBezTo>
                    <a:pt x="211" y="37970"/>
                    <a:pt x="395" y="37865"/>
                    <a:pt x="526" y="37707"/>
                  </a:cubicBezTo>
                  <a:cubicBezTo>
                    <a:pt x="12627" y="22115"/>
                    <a:pt x="37958" y="3268"/>
                    <a:pt x="69405" y="1404"/>
                  </a:cubicBezTo>
                  <a:cubicBezTo>
                    <a:pt x="71004" y="1314"/>
                    <a:pt x="72604" y="1268"/>
                    <a:pt x="74201" y="1268"/>
                  </a:cubicBezTo>
                  <a:cubicBezTo>
                    <a:pt x="85110" y="1268"/>
                    <a:pt x="95932" y="3373"/>
                    <a:pt x="106075" y="7494"/>
                  </a:cubicBezTo>
                  <a:cubicBezTo>
                    <a:pt x="119410" y="12849"/>
                    <a:pt x="132193" y="21669"/>
                    <a:pt x="144084" y="33744"/>
                  </a:cubicBezTo>
                  <a:cubicBezTo>
                    <a:pt x="144188" y="33847"/>
                    <a:pt x="144339" y="33918"/>
                    <a:pt x="144502" y="33918"/>
                  </a:cubicBezTo>
                  <a:cubicBezTo>
                    <a:pt x="144546" y="33918"/>
                    <a:pt x="144591" y="33912"/>
                    <a:pt x="144636" y="33901"/>
                  </a:cubicBezTo>
                  <a:cubicBezTo>
                    <a:pt x="144531" y="33324"/>
                    <a:pt x="144426" y="32746"/>
                    <a:pt x="144294" y="32169"/>
                  </a:cubicBezTo>
                  <a:cubicBezTo>
                    <a:pt x="132482" y="20330"/>
                    <a:pt x="119777" y="11615"/>
                    <a:pt x="106548" y="6313"/>
                  </a:cubicBezTo>
                  <a:cubicBezTo>
                    <a:pt x="96294" y="2134"/>
                    <a:pt x="85345" y="1"/>
                    <a:pt x="74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1958075" y="1513200"/>
              <a:ext cx="3663800" cy="989625"/>
            </a:xfrm>
            <a:custGeom>
              <a:rect b="b" l="l" r="r" t="t"/>
              <a:pathLst>
                <a:path extrusionOk="0" h="39585" w="146552">
                  <a:moveTo>
                    <a:pt x="75781" y="0"/>
                  </a:moveTo>
                  <a:cubicBezTo>
                    <a:pt x="74051" y="0"/>
                    <a:pt x="72319" y="52"/>
                    <a:pt x="70586" y="157"/>
                  </a:cubicBezTo>
                  <a:cubicBezTo>
                    <a:pt x="56254" y="1024"/>
                    <a:pt x="41633" y="5591"/>
                    <a:pt x="28298" y="13361"/>
                  </a:cubicBezTo>
                  <a:cubicBezTo>
                    <a:pt x="17431" y="19687"/>
                    <a:pt x="7535" y="28113"/>
                    <a:pt x="263" y="37195"/>
                  </a:cubicBezTo>
                  <a:cubicBezTo>
                    <a:pt x="185" y="37983"/>
                    <a:pt x="80" y="38770"/>
                    <a:pt x="1" y="39584"/>
                  </a:cubicBezTo>
                  <a:cubicBezTo>
                    <a:pt x="27" y="39558"/>
                    <a:pt x="53" y="39532"/>
                    <a:pt x="53" y="39532"/>
                  </a:cubicBezTo>
                  <a:cubicBezTo>
                    <a:pt x="12496" y="23178"/>
                    <a:pt x="38456" y="3360"/>
                    <a:pt x="70665" y="1417"/>
                  </a:cubicBezTo>
                  <a:cubicBezTo>
                    <a:pt x="72355" y="1317"/>
                    <a:pt x="74045" y="1266"/>
                    <a:pt x="75734" y="1266"/>
                  </a:cubicBezTo>
                  <a:cubicBezTo>
                    <a:pt x="86818" y="1266"/>
                    <a:pt x="97823" y="3428"/>
                    <a:pt x="108096" y="7665"/>
                  </a:cubicBezTo>
                  <a:cubicBezTo>
                    <a:pt x="121562" y="13151"/>
                    <a:pt x="134503" y="22154"/>
                    <a:pt x="146552" y="34465"/>
                  </a:cubicBezTo>
                  <a:cubicBezTo>
                    <a:pt x="146447" y="33757"/>
                    <a:pt x="146342" y="33048"/>
                    <a:pt x="146237" y="32366"/>
                  </a:cubicBezTo>
                  <a:cubicBezTo>
                    <a:pt x="134425" y="20553"/>
                    <a:pt x="121746" y="11865"/>
                    <a:pt x="108569" y="6483"/>
                  </a:cubicBezTo>
                  <a:cubicBezTo>
                    <a:pt x="98150" y="2207"/>
                    <a:pt x="87021" y="0"/>
                    <a:pt x="757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1944300" y="1654525"/>
              <a:ext cx="3694650" cy="1007750"/>
            </a:xfrm>
            <a:custGeom>
              <a:rect b="b" l="l" r="r" t="t"/>
              <a:pathLst>
                <a:path extrusionOk="0" h="40310" w="147786">
                  <a:moveTo>
                    <a:pt x="76931" y="0"/>
                  </a:moveTo>
                  <a:cubicBezTo>
                    <a:pt x="75117" y="0"/>
                    <a:pt x="73299" y="58"/>
                    <a:pt x="71478" y="174"/>
                  </a:cubicBezTo>
                  <a:cubicBezTo>
                    <a:pt x="56805" y="1093"/>
                    <a:pt x="41869" y="5844"/>
                    <a:pt x="28245" y="13955"/>
                  </a:cubicBezTo>
                  <a:cubicBezTo>
                    <a:pt x="17430" y="20386"/>
                    <a:pt x="7587" y="28865"/>
                    <a:pt x="158" y="38052"/>
                  </a:cubicBezTo>
                  <a:cubicBezTo>
                    <a:pt x="106" y="38814"/>
                    <a:pt x="53" y="39575"/>
                    <a:pt x="1" y="40310"/>
                  </a:cubicBezTo>
                  <a:cubicBezTo>
                    <a:pt x="7429" y="30676"/>
                    <a:pt x="17640" y="21725"/>
                    <a:pt x="28875" y="15031"/>
                  </a:cubicBezTo>
                  <a:cubicBezTo>
                    <a:pt x="42341" y="7052"/>
                    <a:pt x="57093" y="2353"/>
                    <a:pt x="71531" y="1434"/>
                  </a:cubicBezTo>
                  <a:cubicBezTo>
                    <a:pt x="73300" y="1323"/>
                    <a:pt x="75068" y="1268"/>
                    <a:pt x="76832" y="1268"/>
                  </a:cubicBezTo>
                  <a:cubicBezTo>
                    <a:pt x="88019" y="1268"/>
                    <a:pt x="99070" y="3493"/>
                    <a:pt x="109750" y="7892"/>
                  </a:cubicBezTo>
                  <a:cubicBezTo>
                    <a:pt x="123032" y="13378"/>
                    <a:pt x="135816" y="22276"/>
                    <a:pt x="147785" y="34351"/>
                  </a:cubicBezTo>
                  <a:cubicBezTo>
                    <a:pt x="147707" y="33669"/>
                    <a:pt x="147628" y="33012"/>
                    <a:pt x="147549" y="32330"/>
                  </a:cubicBezTo>
                  <a:cubicBezTo>
                    <a:pt x="135789" y="20701"/>
                    <a:pt x="123268" y="12092"/>
                    <a:pt x="110222" y="6710"/>
                  </a:cubicBezTo>
                  <a:cubicBezTo>
                    <a:pt x="99409" y="2254"/>
                    <a:pt x="88244" y="0"/>
                    <a:pt x="769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1934475" y="1791500"/>
              <a:ext cx="3722850" cy="1122125"/>
            </a:xfrm>
            <a:custGeom>
              <a:rect b="b" l="l" r="r" t="t"/>
              <a:pathLst>
                <a:path extrusionOk="0" h="44885" w="148914">
                  <a:moveTo>
                    <a:pt x="76886" y="1"/>
                  </a:moveTo>
                  <a:cubicBezTo>
                    <a:pt x="75417" y="1"/>
                    <a:pt x="73947" y="43"/>
                    <a:pt x="72475" y="129"/>
                  </a:cubicBezTo>
                  <a:cubicBezTo>
                    <a:pt x="57959" y="943"/>
                    <a:pt x="43627" y="5956"/>
                    <a:pt x="29898" y="14986"/>
                  </a:cubicBezTo>
                  <a:cubicBezTo>
                    <a:pt x="19162" y="22073"/>
                    <a:pt x="8899" y="31628"/>
                    <a:pt x="26" y="42811"/>
                  </a:cubicBezTo>
                  <a:cubicBezTo>
                    <a:pt x="26" y="43493"/>
                    <a:pt x="0" y="44202"/>
                    <a:pt x="0" y="44884"/>
                  </a:cubicBezTo>
                  <a:cubicBezTo>
                    <a:pt x="9030" y="33256"/>
                    <a:pt x="19556" y="23333"/>
                    <a:pt x="30607" y="16062"/>
                  </a:cubicBezTo>
                  <a:cubicBezTo>
                    <a:pt x="44125" y="7138"/>
                    <a:pt x="58248" y="2203"/>
                    <a:pt x="72554" y="1389"/>
                  </a:cubicBezTo>
                  <a:cubicBezTo>
                    <a:pt x="73978" y="1307"/>
                    <a:pt x="75401" y="1267"/>
                    <a:pt x="76822" y="1267"/>
                  </a:cubicBezTo>
                  <a:cubicBezTo>
                    <a:pt x="101518" y="1267"/>
                    <a:pt x="125755" y="13548"/>
                    <a:pt x="148913" y="37823"/>
                  </a:cubicBezTo>
                  <a:cubicBezTo>
                    <a:pt x="148887" y="37167"/>
                    <a:pt x="148835" y="36511"/>
                    <a:pt x="148782" y="35855"/>
                  </a:cubicBezTo>
                  <a:cubicBezTo>
                    <a:pt x="125716" y="12070"/>
                    <a:pt x="101574" y="1"/>
                    <a:pt x="768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1935775" y="1929050"/>
              <a:ext cx="3728775" cy="1194575"/>
            </a:xfrm>
            <a:custGeom>
              <a:rect b="b" l="l" r="r" t="t"/>
              <a:pathLst>
                <a:path extrusionOk="0" h="47783" w="149151">
                  <a:moveTo>
                    <a:pt x="76082" y="0"/>
                  </a:moveTo>
                  <a:cubicBezTo>
                    <a:pt x="75389" y="0"/>
                    <a:pt x="74694" y="12"/>
                    <a:pt x="73998" y="34"/>
                  </a:cubicBezTo>
                  <a:cubicBezTo>
                    <a:pt x="58537" y="559"/>
                    <a:pt x="44625" y="5862"/>
                    <a:pt x="30187" y="16755"/>
                  </a:cubicBezTo>
                  <a:cubicBezTo>
                    <a:pt x="19163" y="25103"/>
                    <a:pt x="9188" y="35576"/>
                    <a:pt x="1" y="45945"/>
                  </a:cubicBezTo>
                  <a:cubicBezTo>
                    <a:pt x="27" y="46548"/>
                    <a:pt x="53" y="47152"/>
                    <a:pt x="53" y="47782"/>
                  </a:cubicBezTo>
                  <a:cubicBezTo>
                    <a:pt x="9450" y="37151"/>
                    <a:pt x="19661" y="26310"/>
                    <a:pt x="30949" y="17779"/>
                  </a:cubicBezTo>
                  <a:cubicBezTo>
                    <a:pt x="45150" y="7043"/>
                    <a:pt x="58852" y="1819"/>
                    <a:pt x="74024" y="1321"/>
                  </a:cubicBezTo>
                  <a:cubicBezTo>
                    <a:pt x="74721" y="1297"/>
                    <a:pt x="75416" y="1286"/>
                    <a:pt x="76109" y="1286"/>
                  </a:cubicBezTo>
                  <a:cubicBezTo>
                    <a:pt x="88840" y="1286"/>
                    <a:pt x="101024" y="5186"/>
                    <a:pt x="114317" y="13500"/>
                  </a:cubicBezTo>
                  <a:cubicBezTo>
                    <a:pt x="123504" y="19249"/>
                    <a:pt x="133453" y="26704"/>
                    <a:pt x="145554" y="36127"/>
                  </a:cubicBezTo>
                  <a:cubicBezTo>
                    <a:pt x="146158" y="36600"/>
                    <a:pt x="146788" y="37046"/>
                    <a:pt x="147391" y="37492"/>
                  </a:cubicBezTo>
                  <a:cubicBezTo>
                    <a:pt x="147995" y="37939"/>
                    <a:pt x="148599" y="38385"/>
                    <a:pt x="149150" y="38831"/>
                  </a:cubicBezTo>
                  <a:cubicBezTo>
                    <a:pt x="149124" y="38280"/>
                    <a:pt x="149124" y="37729"/>
                    <a:pt x="149098" y="37204"/>
                  </a:cubicBezTo>
                  <a:cubicBezTo>
                    <a:pt x="148783" y="36967"/>
                    <a:pt x="148468" y="36731"/>
                    <a:pt x="148126" y="36469"/>
                  </a:cubicBezTo>
                  <a:cubicBezTo>
                    <a:pt x="147549" y="36049"/>
                    <a:pt x="146945" y="35576"/>
                    <a:pt x="146341" y="35130"/>
                  </a:cubicBezTo>
                  <a:cubicBezTo>
                    <a:pt x="134214" y="25680"/>
                    <a:pt x="124239" y="18199"/>
                    <a:pt x="114999" y="12424"/>
                  </a:cubicBezTo>
                  <a:cubicBezTo>
                    <a:pt x="101469" y="3977"/>
                    <a:pt x="89050" y="0"/>
                    <a:pt x="760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1946275" y="2066625"/>
              <a:ext cx="3719575" cy="1255175"/>
            </a:xfrm>
            <a:custGeom>
              <a:rect b="b" l="l" r="r" t="t"/>
              <a:pathLst>
                <a:path extrusionOk="0" h="50207" w="148783">
                  <a:moveTo>
                    <a:pt x="75584" y="0"/>
                  </a:moveTo>
                  <a:cubicBezTo>
                    <a:pt x="75120" y="0"/>
                    <a:pt x="74653" y="6"/>
                    <a:pt x="74182" y="17"/>
                  </a:cubicBezTo>
                  <a:cubicBezTo>
                    <a:pt x="54022" y="490"/>
                    <a:pt x="40740" y="9546"/>
                    <a:pt x="30397" y="18340"/>
                  </a:cubicBezTo>
                  <a:cubicBezTo>
                    <a:pt x="22628" y="24981"/>
                    <a:pt x="15278" y="32672"/>
                    <a:pt x="8820" y="39470"/>
                  </a:cubicBezTo>
                  <a:cubicBezTo>
                    <a:pt x="5749" y="42699"/>
                    <a:pt x="2783" y="45797"/>
                    <a:pt x="0" y="48553"/>
                  </a:cubicBezTo>
                  <a:cubicBezTo>
                    <a:pt x="53" y="49104"/>
                    <a:pt x="105" y="49655"/>
                    <a:pt x="132" y="50207"/>
                  </a:cubicBezTo>
                  <a:cubicBezTo>
                    <a:pt x="3177" y="47240"/>
                    <a:pt x="6379" y="43880"/>
                    <a:pt x="9739" y="40337"/>
                  </a:cubicBezTo>
                  <a:cubicBezTo>
                    <a:pt x="16170" y="33564"/>
                    <a:pt x="23494" y="25899"/>
                    <a:pt x="31237" y="19311"/>
                  </a:cubicBezTo>
                  <a:cubicBezTo>
                    <a:pt x="41396" y="10649"/>
                    <a:pt x="54442" y="1750"/>
                    <a:pt x="74208" y="1277"/>
                  </a:cubicBezTo>
                  <a:cubicBezTo>
                    <a:pt x="74649" y="1267"/>
                    <a:pt x="75086" y="1262"/>
                    <a:pt x="75521" y="1262"/>
                  </a:cubicBezTo>
                  <a:cubicBezTo>
                    <a:pt x="91744" y="1262"/>
                    <a:pt x="103516" y="8335"/>
                    <a:pt x="113818" y="16030"/>
                  </a:cubicBezTo>
                  <a:lnTo>
                    <a:pt x="115551" y="17316"/>
                  </a:lnTo>
                  <a:cubicBezTo>
                    <a:pt x="124633" y="24088"/>
                    <a:pt x="134897" y="31753"/>
                    <a:pt x="145921" y="38578"/>
                  </a:cubicBezTo>
                  <a:cubicBezTo>
                    <a:pt x="146814" y="39129"/>
                    <a:pt x="147706" y="39628"/>
                    <a:pt x="148546" y="40074"/>
                  </a:cubicBezTo>
                  <a:lnTo>
                    <a:pt x="148783" y="40205"/>
                  </a:lnTo>
                  <a:cubicBezTo>
                    <a:pt x="148783" y="39733"/>
                    <a:pt x="148783" y="39234"/>
                    <a:pt x="148783" y="38762"/>
                  </a:cubicBezTo>
                  <a:cubicBezTo>
                    <a:pt x="148074" y="38368"/>
                    <a:pt x="147313" y="37948"/>
                    <a:pt x="146604" y="37502"/>
                  </a:cubicBezTo>
                  <a:cubicBezTo>
                    <a:pt x="135605" y="30677"/>
                    <a:pt x="125368" y="23038"/>
                    <a:pt x="116312" y="16292"/>
                  </a:cubicBezTo>
                  <a:lnTo>
                    <a:pt x="114579" y="15006"/>
                  </a:lnTo>
                  <a:cubicBezTo>
                    <a:pt x="104111" y="7193"/>
                    <a:pt x="92127" y="0"/>
                    <a:pt x="755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1966625" y="2203550"/>
              <a:ext cx="3695300" cy="1309875"/>
            </a:xfrm>
            <a:custGeom>
              <a:rect b="b" l="l" r="r" t="t"/>
              <a:pathLst>
                <a:path extrusionOk="0" h="52395" w="147812">
                  <a:moveTo>
                    <a:pt x="73971" y="0"/>
                  </a:moveTo>
                  <a:cubicBezTo>
                    <a:pt x="52578" y="368"/>
                    <a:pt x="40162" y="10474"/>
                    <a:pt x="30240" y="19950"/>
                  </a:cubicBezTo>
                  <a:cubicBezTo>
                    <a:pt x="24937" y="24990"/>
                    <a:pt x="19924" y="30371"/>
                    <a:pt x="15094" y="35595"/>
                  </a:cubicBezTo>
                  <a:cubicBezTo>
                    <a:pt x="9765" y="41343"/>
                    <a:pt x="4673" y="46830"/>
                    <a:pt x="0" y="50898"/>
                  </a:cubicBezTo>
                  <a:cubicBezTo>
                    <a:pt x="53" y="51397"/>
                    <a:pt x="131" y="51896"/>
                    <a:pt x="184" y="52394"/>
                  </a:cubicBezTo>
                  <a:cubicBezTo>
                    <a:pt x="5093" y="48221"/>
                    <a:pt x="10421" y="42472"/>
                    <a:pt x="16039" y="36435"/>
                  </a:cubicBezTo>
                  <a:cubicBezTo>
                    <a:pt x="20869" y="31237"/>
                    <a:pt x="25856" y="25882"/>
                    <a:pt x="31106" y="20869"/>
                  </a:cubicBezTo>
                  <a:cubicBezTo>
                    <a:pt x="41317" y="11130"/>
                    <a:pt x="53050" y="1628"/>
                    <a:pt x="73998" y="1260"/>
                  </a:cubicBezTo>
                  <a:cubicBezTo>
                    <a:pt x="74269" y="1256"/>
                    <a:pt x="74538" y="1254"/>
                    <a:pt x="74806" y="1254"/>
                  </a:cubicBezTo>
                  <a:cubicBezTo>
                    <a:pt x="91894" y="1254"/>
                    <a:pt x="102588" y="9436"/>
                    <a:pt x="112952" y="18585"/>
                  </a:cubicBezTo>
                  <a:cubicBezTo>
                    <a:pt x="118937" y="23861"/>
                    <a:pt x="131221" y="33836"/>
                    <a:pt x="145895" y="41055"/>
                  </a:cubicBezTo>
                  <a:cubicBezTo>
                    <a:pt x="146525" y="41370"/>
                    <a:pt x="147155" y="41632"/>
                    <a:pt x="147759" y="41895"/>
                  </a:cubicBezTo>
                  <a:cubicBezTo>
                    <a:pt x="147785" y="41448"/>
                    <a:pt x="147811" y="41002"/>
                    <a:pt x="147811" y="40530"/>
                  </a:cubicBezTo>
                  <a:cubicBezTo>
                    <a:pt x="147365" y="40346"/>
                    <a:pt x="146919" y="40136"/>
                    <a:pt x="146472" y="39926"/>
                  </a:cubicBezTo>
                  <a:cubicBezTo>
                    <a:pt x="131904" y="32760"/>
                    <a:pt x="119750" y="22890"/>
                    <a:pt x="113792" y="17614"/>
                  </a:cubicBezTo>
                  <a:cubicBezTo>
                    <a:pt x="103239" y="8321"/>
                    <a:pt x="92346" y="0"/>
                    <a:pt x="748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1996150" y="2340000"/>
              <a:ext cx="3654600" cy="1361100"/>
            </a:xfrm>
            <a:custGeom>
              <a:rect b="b" l="l" r="r" t="t"/>
              <a:pathLst>
                <a:path extrusionOk="0" h="54444" w="146184">
                  <a:moveTo>
                    <a:pt x="73842" y="1"/>
                  </a:moveTo>
                  <a:cubicBezTo>
                    <a:pt x="73702" y="1"/>
                    <a:pt x="73561" y="1"/>
                    <a:pt x="73420" y="2"/>
                  </a:cubicBezTo>
                  <a:cubicBezTo>
                    <a:pt x="51607" y="238"/>
                    <a:pt x="40713" y="9898"/>
                    <a:pt x="29689" y="21553"/>
                  </a:cubicBezTo>
                  <a:cubicBezTo>
                    <a:pt x="25935" y="25543"/>
                    <a:pt x="22260" y="29743"/>
                    <a:pt x="18716" y="33759"/>
                  </a:cubicBezTo>
                  <a:cubicBezTo>
                    <a:pt x="12075" y="41319"/>
                    <a:pt x="5749" y="48538"/>
                    <a:pt x="0" y="53053"/>
                  </a:cubicBezTo>
                  <a:cubicBezTo>
                    <a:pt x="79" y="53525"/>
                    <a:pt x="184" y="53998"/>
                    <a:pt x="263" y="54444"/>
                  </a:cubicBezTo>
                  <a:cubicBezTo>
                    <a:pt x="6248" y="49876"/>
                    <a:pt x="12784" y="42421"/>
                    <a:pt x="19661" y="34599"/>
                  </a:cubicBezTo>
                  <a:cubicBezTo>
                    <a:pt x="23205" y="30583"/>
                    <a:pt x="26880" y="26409"/>
                    <a:pt x="30607" y="22446"/>
                  </a:cubicBezTo>
                  <a:cubicBezTo>
                    <a:pt x="41422" y="10975"/>
                    <a:pt x="52106" y="1498"/>
                    <a:pt x="73420" y="1288"/>
                  </a:cubicBezTo>
                  <a:cubicBezTo>
                    <a:pt x="73583" y="1287"/>
                    <a:pt x="73745" y="1286"/>
                    <a:pt x="73907" y="1286"/>
                  </a:cubicBezTo>
                  <a:cubicBezTo>
                    <a:pt x="92677" y="1286"/>
                    <a:pt x="102765" y="11816"/>
                    <a:pt x="111718" y="21133"/>
                  </a:cubicBezTo>
                  <a:cubicBezTo>
                    <a:pt x="120669" y="30478"/>
                    <a:pt x="133295" y="38852"/>
                    <a:pt x="145501" y="43550"/>
                  </a:cubicBezTo>
                  <a:cubicBezTo>
                    <a:pt x="145685" y="43629"/>
                    <a:pt x="145869" y="43681"/>
                    <a:pt x="146053" y="43760"/>
                  </a:cubicBezTo>
                  <a:cubicBezTo>
                    <a:pt x="146105" y="43314"/>
                    <a:pt x="146131" y="42868"/>
                    <a:pt x="146184" y="42448"/>
                  </a:cubicBezTo>
                  <a:cubicBezTo>
                    <a:pt x="146105" y="42421"/>
                    <a:pt x="146026" y="42395"/>
                    <a:pt x="145974" y="42369"/>
                  </a:cubicBezTo>
                  <a:cubicBezTo>
                    <a:pt x="133925" y="37749"/>
                    <a:pt x="121457" y="29480"/>
                    <a:pt x="112611" y="20267"/>
                  </a:cubicBezTo>
                  <a:cubicBezTo>
                    <a:pt x="103515" y="10755"/>
                    <a:pt x="93178" y="1"/>
                    <a:pt x="738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2035525" y="2475225"/>
              <a:ext cx="3594900" cy="1410950"/>
            </a:xfrm>
            <a:custGeom>
              <a:rect b="b" l="l" r="r" t="t"/>
              <a:pathLst>
                <a:path extrusionOk="0" h="56438" w="143796">
                  <a:moveTo>
                    <a:pt x="72449" y="1"/>
                  </a:moveTo>
                  <a:cubicBezTo>
                    <a:pt x="48431" y="1"/>
                    <a:pt x="38430" y="11865"/>
                    <a:pt x="28770" y="23205"/>
                  </a:cubicBezTo>
                  <a:cubicBezTo>
                    <a:pt x="26145" y="26276"/>
                    <a:pt x="23546" y="29453"/>
                    <a:pt x="21000" y="32550"/>
                  </a:cubicBezTo>
                  <a:cubicBezTo>
                    <a:pt x="13571" y="41606"/>
                    <a:pt x="6458" y="50269"/>
                    <a:pt x="0" y="55098"/>
                  </a:cubicBezTo>
                  <a:cubicBezTo>
                    <a:pt x="132" y="55545"/>
                    <a:pt x="237" y="55991"/>
                    <a:pt x="342" y="56437"/>
                  </a:cubicBezTo>
                  <a:cubicBezTo>
                    <a:pt x="7062" y="51581"/>
                    <a:pt x="14359" y="42682"/>
                    <a:pt x="21997" y="33390"/>
                  </a:cubicBezTo>
                  <a:cubicBezTo>
                    <a:pt x="24517" y="30319"/>
                    <a:pt x="27116" y="27038"/>
                    <a:pt x="29741" y="23993"/>
                  </a:cubicBezTo>
                  <a:cubicBezTo>
                    <a:pt x="39217" y="12863"/>
                    <a:pt x="49034" y="1182"/>
                    <a:pt x="72449" y="1182"/>
                  </a:cubicBezTo>
                  <a:lnTo>
                    <a:pt x="72633" y="1182"/>
                  </a:lnTo>
                  <a:cubicBezTo>
                    <a:pt x="91979" y="1182"/>
                    <a:pt x="100693" y="12075"/>
                    <a:pt x="109146" y="22523"/>
                  </a:cubicBezTo>
                  <a:lnTo>
                    <a:pt x="110064" y="23704"/>
                  </a:lnTo>
                  <a:cubicBezTo>
                    <a:pt x="117861" y="33311"/>
                    <a:pt x="130644" y="41685"/>
                    <a:pt x="143638" y="45727"/>
                  </a:cubicBezTo>
                  <a:cubicBezTo>
                    <a:pt x="143690" y="45307"/>
                    <a:pt x="143743" y="44887"/>
                    <a:pt x="143795" y="44467"/>
                  </a:cubicBezTo>
                  <a:cubicBezTo>
                    <a:pt x="131090" y="40477"/>
                    <a:pt x="118648" y="32340"/>
                    <a:pt x="111062" y="22969"/>
                  </a:cubicBezTo>
                  <a:lnTo>
                    <a:pt x="110117" y="21762"/>
                  </a:lnTo>
                  <a:cubicBezTo>
                    <a:pt x="101901" y="11577"/>
                    <a:pt x="92582" y="1"/>
                    <a:pt x="72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a:off x="2086050" y="2612375"/>
              <a:ext cx="3514175" cy="1454925"/>
            </a:xfrm>
            <a:custGeom>
              <a:rect b="b" l="l" r="r" t="t"/>
              <a:pathLst>
                <a:path extrusionOk="0" h="58197" w="140567">
                  <a:moveTo>
                    <a:pt x="70953" y="1"/>
                  </a:moveTo>
                  <a:cubicBezTo>
                    <a:pt x="46515" y="1"/>
                    <a:pt x="37144" y="12154"/>
                    <a:pt x="28114" y="23888"/>
                  </a:cubicBezTo>
                  <a:lnTo>
                    <a:pt x="27405" y="24807"/>
                  </a:lnTo>
                  <a:cubicBezTo>
                    <a:pt x="25751" y="26907"/>
                    <a:pt x="24124" y="29085"/>
                    <a:pt x="22523" y="31185"/>
                  </a:cubicBezTo>
                  <a:cubicBezTo>
                    <a:pt x="14569" y="41633"/>
                    <a:pt x="6957" y="51660"/>
                    <a:pt x="1" y="56910"/>
                  </a:cubicBezTo>
                  <a:cubicBezTo>
                    <a:pt x="132" y="57330"/>
                    <a:pt x="289" y="57750"/>
                    <a:pt x="421" y="58196"/>
                  </a:cubicBezTo>
                  <a:cubicBezTo>
                    <a:pt x="7639" y="52867"/>
                    <a:pt x="15409" y="42656"/>
                    <a:pt x="23520" y="31973"/>
                  </a:cubicBezTo>
                  <a:cubicBezTo>
                    <a:pt x="25121" y="29899"/>
                    <a:pt x="26775" y="27747"/>
                    <a:pt x="28403" y="25620"/>
                  </a:cubicBezTo>
                  <a:lnTo>
                    <a:pt x="29111" y="24807"/>
                  </a:lnTo>
                  <a:cubicBezTo>
                    <a:pt x="38377" y="12784"/>
                    <a:pt x="47118" y="1550"/>
                    <a:pt x="70953" y="1550"/>
                  </a:cubicBezTo>
                  <a:lnTo>
                    <a:pt x="71032" y="1550"/>
                  </a:lnTo>
                  <a:cubicBezTo>
                    <a:pt x="91218" y="1550"/>
                    <a:pt x="99329" y="13519"/>
                    <a:pt x="106469" y="24150"/>
                  </a:cubicBezTo>
                  <a:cubicBezTo>
                    <a:pt x="106993" y="24912"/>
                    <a:pt x="107492" y="25594"/>
                    <a:pt x="107991" y="26329"/>
                  </a:cubicBezTo>
                  <a:cubicBezTo>
                    <a:pt x="114632" y="36041"/>
                    <a:pt x="127074" y="44231"/>
                    <a:pt x="140330" y="47801"/>
                  </a:cubicBezTo>
                  <a:cubicBezTo>
                    <a:pt x="140409" y="47381"/>
                    <a:pt x="140488" y="46961"/>
                    <a:pt x="140567" y="46541"/>
                  </a:cubicBezTo>
                  <a:cubicBezTo>
                    <a:pt x="127652" y="43024"/>
                    <a:pt x="115498" y="35044"/>
                    <a:pt x="109041" y="25594"/>
                  </a:cubicBezTo>
                  <a:cubicBezTo>
                    <a:pt x="108542" y="24833"/>
                    <a:pt x="108043" y="24045"/>
                    <a:pt x="107518" y="23284"/>
                  </a:cubicBezTo>
                  <a:cubicBezTo>
                    <a:pt x="100195" y="12391"/>
                    <a:pt x="91900" y="1"/>
                    <a:pt x="710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
            <p:cNvSpPr/>
            <p:nvPr/>
          </p:nvSpPr>
          <p:spPr>
            <a:xfrm>
              <a:off x="2177925" y="3388350"/>
              <a:ext cx="1082150" cy="1314175"/>
            </a:xfrm>
            <a:custGeom>
              <a:rect b="b" l="l" r="r" t="t"/>
              <a:pathLst>
                <a:path extrusionOk="0" h="52567" w="43286">
                  <a:moveTo>
                    <a:pt x="35808" y="1"/>
                  </a:moveTo>
                  <a:cubicBezTo>
                    <a:pt x="31888" y="1"/>
                    <a:pt x="26219" y="5844"/>
                    <a:pt x="17640" y="18626"/>
                  </a:cubicBezTo>
                  <a:cubicBezTo>
                    <a:pt x="12705" y="25976"/>
                    <a:pt x="6248" y="32249"/>
                    <a:pt x="1" y="35977"/>
                  </a:cubicBezTo>
                  <a:cubicBezTo>
                    <a:pt x="184" y="36371"/>
                    <a:pt x="342" y="36764"/>
                    <a:pt x="526" y="37132"/>
                  </a:cubicBezTo>
                  <a:cubicBezTo>
                    <a:pt x="6983" y="33299"/>
                    <a:pt x="13624" y="26868"/>
                    <a:pt x="18690" y="19335"/>
                  </a:cubicBezTo>
                  <a:cubicBezTo>
                    <a:pt x="21742" y="14807"/>
                    <a:pt x="30809" y="1259"/>
                    <a:pt x="35810" y="1259"/>
                  </a:cubicBezTo>
                  <a:cubicBezTo>
                    <a:pt x="35970" y="1259"/>
                    <a:pt x="36126" y="1273"/>
                    <a:pt x="36277" y="1301"/>
                  </a:cubicBezTo>
                  <a:cubicBezTo>
                    <a:pt x="37642" y="1564"/>
                    <a:pt x="38640" y="3086"/>
                    <a:pt x="39244" y="5869"/>
                  </a:cubicBezTo>
                  <a:cubicBezTo>
                    <a:pt x="41947" y="18022"/>
                    <a:pt x="32497" y="39547"/>
                    <a:pt x="8295" y="51490"/>
                  </a:cubicBezTo>
                  <a:cubicBezTo>
                    <a:pt x="8532" y="51858"/>
                    <a:pt x="8768" y="52199"/>
                    <a:pt x="9004" y="52567"/>
                  </a:cubicBezTo>
                  <a:cubicBezTo>
                    <a:pt x="33679" y="40282"/>
                    <a:pt x="43286" y="18127"/>
                    <a:pt x="40477" y="5606"/>
                  </a:cubicBezTo>
                  <a:cubicBezTo>
                    <a:pt x="39742" y="2272"/>
                    <a:pt x="38404" y="409"/>
                    <a:pt x="36514" y="68"/>
                  </a:cubicBezTo>
                  <a:cubicBezTo>
                    <a:pt x="36285" y="23"/>
                    <a:pt x="36049" y="1"/>
                    <a:pt x="358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a:off x="2226500" y="3578950"/>
              <a:ext cx="898400" cy="1025150"/>
            </a:xfrm>
            <a:custGeom>
              <a:rect b="b" l="l" r="r" t="t"/>
              <a:pathLst>
                <a:path extrusionOk="0" h="41006" w="35936">
                  <a:moveTo>
                    <a:pt x="31789" y="1"/>
                  </a:moveTo>
                  <a:cubicBezTo>
                    <a:pt x="31763" y="1"/>
                    <a:pt x="31736" y="2"/>
                    <a:pt x="31709" y="3"/>
                  </a:cubicBezTo>
                  <a:cubicBezTo>
                    <a:pt x="28927" y="3"/>
                    <a:pt x="24228" y="6644"/>
                    <a:pt x="19661" y="13443"/>
                  </a:cubicBezTo>
                  <a:lnTo>
                    <a:pt x="19556" y="13601"/>
                  </a:lnTo>
                  <a:cubicBezTo>
                    <a:pt x="14070" y="21764"/>
                    <a:pt x="7009" y="28563"/>
                    <a:pt x="0" y="32632"/>
                  </a:cubicBezTo>
                  <a:cubicBezTo>
                    <a:pt x="184" y="32999"/>
                    <a:pt x="368" y="33393"/>
                    <a:pt x="551" y="33760"/>
                  </a:cubicBezTo>
                  <a:cubicBezTo>
                    <a:pt x="7770" y="29613"/>
                    <a:pt x="15015" y="22657"/>
                    <a:pt x="20606" y="14309"/>
                  </a:cubicBezTo>
                  <a:lnTo>
                    <a:pt x="20711" y="14152"/>
                  </a:lnTo>
                  <a:cubicBezTo>
                    <a:pt x="23073" y="10634"/>
                    <a:pt x="29373" y="1263"/>
                    <a:pt x="31709" y="1263"/>
                  </a:cubicBezTo>
                  <a:cubicBezTo>
                    <a:pt x="31814" y="1263"/>
                    <a:pt x="31919" y="1290"/>
                    <a:pt x="31972" y="1368"/>
                  </a:cubicBezTo>
                  <a:cubicBezTo>
                    <a:pt x="33809" y="3206"/>
                    <a:pt x="32812" y="11238"/>
                    <a:pt x="27011" y="20189"/>
                  </a:cubicBezTo>
                  <a:cubicBezTo>
                    <a:pt x="23178" y="26095"/>
                    <a:pt x="16170" y="33997"/>
                    <a:pt x="3859" y="39929"/>
                  </a:cubicBezTo>
                  <a:cubicBezTo>
                    <a:pt x="4095" y="40296"/>
                    <a:pt x="4305" y="40638"/>
                    <a:pt x="4515" y="41005"/>
                  </a:cubicBezTo>
                  <a:cubicBezTo>
                    <a:pt x="17010" y="34968"/>
                    <a:pt x="24176" y="26909"/>
                    <a:pt x="28087" y="20872"/>
                  </a:cubicBezTo>
                  <a:cubicBezTo>
                    <a:pt x="32864" y="13496"/>
                    <a:pt x="35936" y="3547"/>
                    <a:pt x="32891" y="476"/>
                  </a:cubicBezTo>
                  <a:cubicBezTo>
                    <a:pt x="32596" y="181"/>
                    <a:pt x="32185" y="1"/>
                    <a:pt x="317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2135275" y="3271900"/>
              <a:ext cx="1214725" cy="1525775"/>
            </a:xfrm>
            <a:custGeom>
              <a:rect b="b" l="l" r="r" t="t"/>
              <a:pathLst>
                <a:path extrusionOk="0" h="61031" w="48589">
                  <a:moveTo>
                    <a:pt x="37511" y="1"/>
                  </a:moveTo>
                  <a:cubicBezTo>
                    <a:pt x="30738" y="1"/>
                    <a:pt x="24045" y="7928"/>
                    <a:pt x="15488" y="20685"/>
                  </a:cubicBezTo>
                  <a:cubicBezTo>
                    <a:pt x="11734" y="26276"/>
                    <a:pt x="5985" y="32471"/>
                    <a:pt x="0" y="36251"/>
                  </a:cubicBezTo>
                  <a:cubicBezTo>
                    <a:pt x="132" y="36671"/>
                    <a:pt x="289" y="37065"/>
                    <a:pt x="447" y="37459"/>
                  </a:cubicBezTo>
                  <a:cubicBezTo>
                    <a:pt x="6694" y="33574"/>
                    <a:pt x="12679" y="27169"/>
                    <a:pt x="16538" y="21394"/>
                  </a:cubicBezTo>
                  <a:cubicBezTo>
                    <a:pt x="24649" y="9319"/>
                    <a:pt x="31316" y="1261"/>
                    <a:pt x="37511" y="1261"/>
                  </a:cubicBezTo>
                  <a:cubicBezTo>
                    <a:pt x="37957" y="1261"/>
                    <a:pt x="38403" y="1313"/>
                    <a:pt x="38850" y="1392"/>
                  </a:cubicBezTo>
                  <a:cubicBezTo>
                    <a:pt x="41160" y="1838"/>
                    <a:pt x="44178" y="3597"/>
                    <a:pt x="45491" y="9529"/>
                  </a:cubicBezTo>
                  <a:cubicBezTo>
                    <a:pt x="47276" y="17535"/>
                    <a:pt x="44651" y="28009"/>
                    <a:pt x="38482" y="37537"/>
                  </a:cubicBezTo>
                  <a:cubicBezTo>
                    <a:pt x="34098" y="44284"/>
                    <a:pt x="26224" y="53208"/>
                    <a:pt x="12731" y="60007"/>
                  </a:cubicBezTo>
                  <a:cubicBezTo>
                    <a:pt x="12994" y="60348"/>
                    <a:pt x="13230" y="60690"/>
                    <a:pt x="13493" y="61031"/>
                  </a:cubicBezTo>
                  <a:cubicBezTo>
                    <a:pt x="27116" y="54127"/>
                    <a:pt x="35096" y="45071"/>
                    <a:pt x="39532" y="38220"/>
                  </a:cubicBezTo>
                  <a:cubicBezTo>
                    <a:pt x="45884" y="28403"/>
                    <a:pt x="48588" y="17588"/>
                    <a:pt x="46724" y="9240"/>
                  </a:cubicBezTo>
                  <a:cubicBezTo>
                    <a:pt x="45254" y="2626"/>
                    <a:pt x="41763" y="657"/>
                    <a:pt x="39086" y="132"/>
                  </a:cubicBezTo>
                  <a:cubicBezTo>
                    <a:pt x="38561" y="53"/>
                    <a:pt x="38036" y="1"/>
                    <a:pt x="375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2271100" y="3839900"/>
              <a:ext cx="651600" cy="671650"/>
            </a:xfrm>
            <a:custGeom>
              <a:rect b="b" l="l" r="r" t="t"/>
              <a:pathLst>
                <a:path extrusionOk="0" h="26866" w="26064">
                  <a:moveTo>
                    <a:pt x="25276" y="0"/>
                  </a:moveTo>
                  <a:cubicBezTo>
                    <a:pt x="25042" y="0"/>
                    <a:pt x="24810" y="128"/>
                    <a:pt x="24702" y="433"/>
                  </a:cubicBezTo>
                  <a:cubicBezTo>
                    <a:pt x="24623" y="590"/>
                    <a:pt x="18901" y="15710"/>
                    <a:pt x="1" y="25763"/>
                  </a:cubicBezTo>
                  <a:cubicBezTo>
                    <a:pt x="211" y="26131"/>
                    <a:pt x="395" y="26498"/>
                    <a:pt x="605" y="26866"/>
                  </a:cubicBezTo>
                  <a:cubicBezTo>
                    <a:pt x="19924" y="16602"/>
                    <a:pt x="25830" y="1036"/>
                    <a:pt x="25883" y="853"/>
                  </a:cubicBezTo>
                  <a:cubicBezTo>
                    <a:pt x="26064" y="360"/>
                    <a:pt x="25668" y="0"/>
                    <a:pt x="252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2637950" y="2892400"/>
              <a:ext cx="2902550" cy="2113975"/>
            </a:xfrm>
            <a:custGeom>
              <a:rect b="b" l="l" r="r" t="t"/>
              <a:pathLst>
                <a:path extrusionOk="0" h="84559" w="116102">
                  <a:moveTo>
                    <a:pt x="46411" y="1"/>
                  </a:moveTo>
                  <a:cubicBezTo>
                    <a:pt x="45279" y="1"/>
                    <a:pt x="44125" y="47"/>
                    <a:pt x="42945" y="140"/>
                  </a:cubicBezTo>
                  <a:cubicBezTo>
                    <a:pt x="37642" y="533"/>
                    <a:pt x="34125" y="2187"/>
                    <a:pt x="32445" y="5048"/>
                  </a:cubicBezTo>
                  <a:cubicBezTo>
                    <a:pt x="29846" y="9458"/>
                    <a:pt x="32261" y="15811"/>
                    <a:pt x="34282" y="20194"/>
                  </a:cubicBezTo>
                  <a:cubicBezTo>
                    <a:pt x="37038" y="26179"/>
                    <a:pt x="36435" y="30274"/>
                    <a:pt x="35647" y="35471"/>
                  </a:cubicBezTo>
                  <a:cubicBezTo>
                    <a:pt x="35516" y="36469"/>
                    <a:pt x="35358" y="37519"/>
                    <a:pt x="35227" y="38595"/>
                  </a:cubicBezTo>
                  <a:cubicBezTo>
                    <a:pt x="34387" y="45236"/>
                    <a:pt x="27589" y="57889"/>
                    <a:pt x="22024" y="65081"/>
                  </a:cubicBezTo>
                  <a:cubicBezTo>
                    <a:pt x="16643" y="71985"/>
                    <a:pt x="7219" y="79098"/>
                    <a:pt x="0" y="83639"/>
                  </a:cubicBezTo>
                  <a:cubicBezTo>
                    <a:pt x="315" y="83954"/>
                    <a:pt x="630" y="84269"/>
                    <a:pt x="972" y="84558"/>
                  </a:cubicBezTo>
                  <a:cubicBezTo>
                    <a:pt x="8243" y="79938"/>
                    <a:pt x="17535" y="72903"/>
                    <a:pt x="23021" y="65842"/>
                  </a:cubicBezTo>
                  <a:cubicBezTo>
                    <a:pt x="28691" y="58545"/>
                    <a:pt x="35621" y="45604"/>
                    <a:pt x="36461" y="38753"/>
                  </a:cubicBezTo>
                  <a:cubicBezTo>
                    <a:pt x="36618" y="37676"/>
                    <a:pt x="36750" y="36653"/>
                    <a:pt x="36907" y="35655"/>
                  </a:cubicBezTo>
                  <a:cubicBezTo>
                    <a:pt x="37695" y="30484"/>
                    <a:pt x="38351" y="25995"/>
                    <a:pt x="35437" y="19669"/>
                  </a:cubicBezTo>
                  <a:cubicBezTo>
                    <a:pt x="33521" y="15522"/>
                    <a:pt x="31237" y="9589"/>
                    <a:pt x="33547" y="5678"/>
                  </a:cubicBezTo>
                  <a:cubicBezTo>
                    <a:pt x="34991" y="3211"/>
                    <a:pt x="38193" y="1767"/>
                    <a:pt x="43023" y="1400"/>
                  </a:cubicBezTo>
                  <a:cubicBezTo>
                    <a:pt x="44192" y="1311"/>
                    <a:pt x="45332" y="1265"/>
                    <a:pt x="46446" y="1265"/>
                  </a:cubicBezTo>
                  <a:cubicBezTo>
                    <a:pt x="59126" y="1265"/>
                    <a:pt x="68461" y="7119"/>
                    <a:pt x="78040" y="20824"/>
                  </a:cubicBezTo>
                  <a:cubicBezTo>
                    <a:pt x="87831" y="34868"/>
                    <a:pt x="95417" y="41798"/>
                    <a:pt x="115761" y="47021"/>
                  </a:cubicBezTo>
                  <a:cubicBezTo>
                    <a:pt x="115892" y="46601"/>
                    <a:pt x="115997" y="46208"/>
                    <a:pt x="116102" y="45788"/>
                  </a:cubicBezTo>
                  <a:cubicBezTo>
                    <a:pt x="96126" y="40669"/>
                    <a:pt x="88697" y="33870"/>
                    <a:pt x="79064" y="20089"/>
                  </a:cubicBezTo>
                  <a:cubicBezTo>
                    <a:pt x="69356" y="6179"/>
                    <a:pt x="59425" y="1"/>
                    <a:pt x="464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2731800" y="3002850"/>
              <a:ext cx="2775900" cy="2088175"/>
            </a:xfrm>
            <a:custGeom>
              <a:rect b="b" l="l" r="r" t="t"/>
              <a:pathLst>
                <a:path extrusionOk="0" h="83527" w="111036">
                  <a:moveTo>
                    <a:pt x="42209" y="0"/>
                  </a:moveTo>
                  <a:cubicBezTo>
                    <a:pt x="36592" y="0"/>
                    <a:pt x="33416" y="1864"/>
                    <a:pt x="32733" y="5539"/>
                  </a:cubicBezTo>
                  <a:cubicBezTo>
                    <a:pt x="32471" y="7061"/>
                    <a:pt x="33153" y="8531"/>
                    <a:pt x="34019" y="10421"/>
                  </a:cubicBezTo>
                  <a:cubicBezTo>
                    <a:pt x="35962" y="14569"/>
                    <a:pt x="38876" y="20816"/>
                    <a:pt x="36093" y="34702"/>
                  </a:cubicBezTo>
                  <a:cubicBezTo>
                    <a:pt x="34597" y="42131"/>
                    <a:pt x="29688" y="56332"/>
                    <a:pt x="22338" y="64994"/>
                  </a:cubicBezTo>
                  <a:cubicBezTo>
                    <a:pt x="16511" y="71845"/>
                    <a:pt x="7429" y="78224"/>
                    <a:pt x="0" y="82660"/>
                  </a:cubicBezTo>
                  <a:cubicBezTo>
                    <a:pt x="341" y="82949"/>
                    <a:pt x="683" y="83238"/>
                    <a:pt x="1050" y="83526"/>
                  </a:cubicBezTo>
                  <a:cubicBezTo>
                    <a:pt x="8479" y="79038"/>
                    <a:pt x="17482" y="72659"/>
                    <a:pt x="23310" y="65808"/>
                  </a:cubicBezTo>
                  <a:cubicBezTo>
                    <a:pt x="31394" y="56279"/>
                    <a:pt x="36014" y="41475"/>
                    <a:pt x="37327" y="34965"/>
                  </a:cubicBezTo>
                  <a:cubicBezTo>
                    <a:pt x="40214" y="20659"/>
                    <a:pt x="37064" y="13913"/>
                    <a:pt x="35174" y="9870"/>
                  </a:cubicBezTo>
                  <a:cubicBezTo>
                    <a:pt x="34361" y="8138"/>
                    <a:pt x="33783" y="6878"/>
                    <a:pt x="33993" y="5775"/>
                  </a:cubicBezTo>
                  <a:cubicBezTo>
                    <a:pt x="34544" y="2730"/>
                    <a:pt x="37222" y="1260"/>
                    <a:pt x="42209" y="1260"/>
                  </a:cubicBezTo>
                  <a:cubicBezTo>
                    <a:pt x="43049" y="1260"/>
                    <a:pt x="43784" y="1313"/>
                    <a:pt x="44388" y="1339"/>
                  </a:cubicBezTo>
                  <a:cubicBezTo>
                    <a:pt x="44755" y="1365"/>
                    <a:pt x="45070" y="1365"/>
                    <a:pt x="45280" y="1365"/>
                  </a:cubicBezTo>
                  <a:cubicBezTo>
                    <a:pt x="55308" y="1365"/>
                    <a:pt x="62605" y="8873"/>
                    <a:pt x="70454" y="20107"/>
                  </a:cubicBezTo>
                  <a:cubicBezTo>
                    <a:pt x="81426" y="35831"/>
                    <a:pt x="90272" y="41868"/>
                    <a:pt x="110642" y="47039"/>
                  </a:cubicBezTo>
                  <a:cubicBezTo>
                    <a:pt x="110773" y="46646"/>
                    <a:pt x="110904" y="46252"/>
                    <a:pt x="111035" y="45832"/>
                  </a:cubicBezTo>
                  <a:cubicBezTo>
                    <a:pt x="90981" y="40740"/>
                    <a:pt x="82266" y="34807"/>
                    <a:pt x="71477" y="19372"/>
                  </a:cubicBezTo>
                  <a:cubicBezTo>
                    <a:pt x="63419" y="7823"/>
                    <a:pt x="55859" y="105"/>
                    <a:pt x="45280" y="105"/>
                  </a:cubicBezTo>
                  <a:cubicBezTo>
                    <a:pt x="45097" y="105"/>
                    <a:pt x="44808" y="79"/>
                    <a:pt x="44467" y="79"/>
                  </a:cubicBezTo>
                  <a:cubicBezTo>
                    <a:pt x="43889" y="27"/>
                    <a:pt x="43076" y="0"/>
                    <a:pt x="422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2557900" y="2740350"/>
              <a:ext cx="3011475" cy="2182675"/>
            </a:xfrm>
            <a:custGeom>
              <a:rect b="b" l="l" r="r" t="t"/>
              <a:pathLst>
                <a:path extrusionOk="0" h="87307" w="120459">
                  <a:moveTo>
                    <a:pt x="49428" y="0"/>
                  </a:moveTo>
                  <a:cubicBezTo>
                    <a:pt x="43233" y="0"/>
                    <a:pt x="32261" y="1208"/>
                    <a:pt x="28428" y="9398"/>
                  </a:cubicBezTo>
                  <a:cubicBezTo>
                    <a:pt x="26538" y="13414"/>
                    <a:pt x="28769" y="17981"/>
                    <a:pt x="30896" y="22418"/>
                  </a:cubicBezTo>
                  <a:cubicBezTo>
                    <a:pt x="31893" y="24413"/>
                    <a:pt x="32812" y="26302"/>
                    <a:pt x="33337" y="28114"/>
                  </a:cubicBezTo>
                  <a:cubicBezTo>
                    <a:pt x="34991" y="33705"/>
                    <a:pt x="34597" y="37826"/>
                    <a:pt x="33809" y="44100"/>
                  </a:cubicBezTo>
                  <a:cubicBezTo>
                    <a:pt x="33022" y="50400"/>
                    <a:pt x="28034" y="60191"/>
                    <a:pt x="21393" y="68512"/>
                  </a:cubicBezTo>
                  <a:cubicBezTo>
                    <a:pt x="15356" y="76072"/>
                    <a:pt x="6562" y="82424"/>
                    <a:pt x="0" y="86361"/>
                  </a:cubicBezTo>
                  <a:cubicBezTo>
                    <a:pt x="289" y="86676"/>
                    <a:pt x="577" y="86991"/>
                    <a:pt x="866" y="87306"/>
                  </a:cubicBezTo>
                  <a:cubicBezTo>
                    <a:pt x="7507" y="83316"/>
                    <a:pt x="16301" y="76912"/>
                    <a:pt x="22391" y="69299"/>
                  </a:cubicBezTo>
                  <a:cubicBezTo>
                    <a:pt x="29163" y="60821"/>
                    <a:pt x="34256" y="50741"/>
                    <a:pt x="35069" y="44257"/>
                  </a:cubicBezTo>
                  <a:cubicBezTo>
                    <a:pt x="35752" y="38692"/>
                    <a:pt x="36356" y="33862"/>
                    <a:pt x="34544" y="27746"/>
                  </a:cubicBezTo>
                  <a:cubicBezTo>
                    <a:pt x="33993" y="25856"/>
                    <a:pt x="32996" y="23835"/>
                    <a:pt x="32051" y="21866"/>
                  </a:cubicBezTo>
                  <a:cubicBezTo>
                    <a:pt x="30029" y="17719"/>
                    <a:pt x="27956" y="13414"/>
                    <a:pt x="29583" y="9923"/>
                  </a:cubicBezTo>
                  <a:cubicBezTo>
                    <a:pt x="33101" y="2389"/>
                    <a:pt x="43548" y="1260"/>
                    <a:pt x="49428" y="1260"/>
                  </a:cubicBezTo>
                  <a:lnTo>
                    <a:pt x="50137" y="1260"/>
                  </a:lnTo>
                  <a:lnTo>
                    <a:pt x="50478" y="1287"/>
                  </a:lnTo>
                  <a:cubicBezTo>
                    <a:pt x="66359" y="1287"/>
                    <a:pt x="74627" y="8820"/>
                    <a:pt x="84340" y="22706"/>
                  </a:cubicBezTo>
                  <a:cubicBezTo>
                    <a:pt x="94026" y="36592"/>
                    <a:pt x="101664" y="43785"/>
                    <a:pt x="120170" y="48588"/>
                  </a:cubicBezTo>
                  <a:cubicBezTo>
                    <a:pt x="120249" y="48195"/>
                    <a:pt x="120354" y="47775"/>
                    <a:pt x="120459" y="47355"/>
                  </a:cubicBezTo>
                  <a:cubicBezTo>
                    <a:pt x="102347" y="42656"/>
                    <a:pt x="94892" y="35595"/>
                    <a:pt x="85363" y="21998"/>
                  </a:cubicBezTo>
                  <a:cubicBezTo>
                    <a:pt x="75651" y="8059"/>
                    <a:pt x="66831" y="0"/>
                    <a:pt x="504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2849925" y="3981300"/>
              <a:ext cx="2118350" cy="1200275"/>
            </a:xfrm>
            <a:custGeom>
              <a:rect b="b" l="l" r="r" t="t"/>
              <a:pathLst>
                <a:path extrusionOk="0" h="48011" w="84734">
                  <a:moveTo>
                    <a:pt x="44965" y="0"/>
                  </a:moveTo>
                  <a:cubicBezTo>
                    <a:pt x="39610" y="132"/>
                    <a:pt x="35069" y="4725"/>
                    <a:pt x="31447" y="13624"/>
                  </a:cubicBezTo>
                  <a:cubicBezTo>
                    <a:pt x="28743" y="20317"/>
                    <a:pt x="23231" y="33941"/>
                    <a:pt x="0" y="47171"/>
                  </a:cubicBezTo>
                  <a:cubicBezTo>
                    <a:pt x="394" y="47459"/>
                    <a:pt x="788" y="47722"/>
                    <a:pt x="1181" y="48011"/>
                  </a:cubicBezTo>
                  <a:cubicBezTo>
                    <a:pt x="10342" y="42892"/>
                    <a:pt x="24858" y="33285"/>
                    <a:pt x="32628" y="14096"/>
                  </a:cubicBezTo>
                  <a:cubicBezTo>
                    <a:pt x="36041" y="5723"/>
                    <a:pt x="40188" y="1392"/>
                    <a:pt x="44992" y="1260"/>
                  </a:cubicBezTo>
                  <a:lnTo>
                    <a:pt x="45228" y="1260"/>
                  </a:lnTo>
                  <a:cubicBezTo>
                    <a:pt x="52289" y="1260"/>
                    <a:pt x="58983" y="10133"/>
                    <a:pt x="62605" y="17798"/>
                  </a:cubicBezTo>
                  <a:cubicBezTo>
                    <a:pt x="68380" y="30082"/>
                    <a:pt x="76333" y="38587"/>
                    <a:pt x="83736" y="43338"/>
                  </a:cubicBezTo>
                  <a:cubicBezTo>
                    <a:pt x="84077" y="43050"/>
                    <a:pt x="84392" y="42761"/>
                    <a:pt x="84733" y="42472"/>
                  </a:cubicBezTo>
                  <a:cubicBezTo>
                    <a:pt x="77436" y="37905"/>
                    <a:pt x="69509" y="29505"/>
                    <a:pt x="63760" y="17273"/>
                  </a:cubicBezTo>
                  <a:cubicBezTo>
                    <a:pt x="59980" y="9266"/>
                    <a:pt x="52893" y="0"/>
                    <a:pt x="452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2982475" y="4133150"/>
              <a:ext cx="1856525" cy="1129800"/>
            </a:xfrm>
            <a:custGeom>
              <a:rect b="b" l="l" r="r" t="t"/>
              <a:pathLst>
                <a:path extrusionOk="0" h="45192" w="74261">
                  <a:moveTo>
                    <a:pt x="41086" y="0"/>
                  </a:moveTo>
                  <a:cubicBezTo>
                    <a:pt x="40857" y="0"/>
                    <a:pt x="40628" y="14"/>
                    <a:pt x="40398" y="42"/>
                  </a:cubicBezTo>
                  <a:cubicBezTo>
                    <a:pt x="35358" y="672"/>
                    <a:pt x="32077" y="7891"/>
                    <a:pt x="31211" y="10096"/>
                  </a:cubicBezTo>
                  <a:cubicBezTo>
                    <a:pt x="29137" y="15293"/>
                    <a:pt x="24780" y="21725"/>
                    <a:pt x="18296" y="29232"/>
                  </a:cubicBezTo>
                  <a:cubicBezTo>
                    <a:pt x="13676" y="34561"/>
                    <a:pt x="6432" y="40204"/>
                    <a:pt x="0" y="44483"/>
                  </a:cubicBezTo>
                  <a:cubicBezTo>
                    <a:pt x="420" y="44719"/>
                    <a:pt x="840" y="44955"/>
                    <a:pt x="1260" y="45192"/>
                  </a:cubicBezTo>
                  <a:cubicBezTo>
                    <a:pt x="7613" y="40887"/>
                    <a:pt x="14700" y="35322"/>
                    <a:pt x="19241" y="30046"/>
                  </a:cubicBezTo>
                  <a:cubicBezTo>
                    <a:pt x="25830" y="22433"/>
                    <a:pt x="30240" y="15871"/>
                    <a:pt x="32366" y="10569"/>
                  </a:cubicBezTo>
                  <a:cubicBezTo>
                    <a:pt x="34046" y="6369"/>
                    <a:pt x="37091" y="1722"/>
                    <a:pt x="40556" y="1302"/>
                  </a:cubicBezTo>
                  <a:cubicBezTo>
                    <a:pt x="40735" y="1280"/>
                    <a:pt x="40916" y="1268"/>
                    <a:pt x="41097" y="1268"/>
                  </a:cubicBezTo>
                  <a:cubicBezTo>
                    <a:pt x="43215" y="1268"/>
                    <a:pt x="45416" y="2825"/>
                    <a:pt x="47617" y="5896"/>
                  </a:cubicBezTo>
                  <a:cubicBezTo>
                    <a:pt x="49717" y="8810"/>
                    <a:pt x="51476" y="12485"/>
                    <a:pt x="53366" y="16396"/>
                  </a:cubicBezTo>
                  <a:cubicBezTo>
                    <a:pt x="57487" y="24953"/>
                    <a:pt x="62422" y="35217"/>
                    <a:pt x="73158" y="41464"/>
                  </a:cubicBezTo>
                  <a:cubicBezTo>
                    <a:pt x="73525" y="41202"/>
                    <a:pt x="73893" y="40913"/>
                    <a:pt x="74260" y="40650"/>
                  </a:cubicBezTo>
                  <a:cubicBezTo>
                    <a:pt x="63603" y="34718"/>
                    <a:pt x="58799" y="24796"/>
                    <a:pt x="54494" y="15845"/>
                  </a:cubicBezTo>
                  <a:cubicBezTo>
                    <a:pt x="52604" y="11881"/>
                    <a:pt x="50793" y="8154"/>
                    <a:pt x="48667" y="5161"/>
                  </a:cubicBezTo>
                  <a:cubicBezTo>
                    <a:pt x="46186" y="1741"/>
                    <a:pt x="43639" y="0"/>
                    <a:pt x="410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p:nvPr/>
          </p:nvSpPr>
          <p:spPr>
            <a:xfrm>
              <a:off x="3136025" y="4311150"/>
              <a:ext cx="1578275" cy="1026625"/>
            </a:xfrm>
            <a:custGeom>
              <a:rect b="b" l="l" r="r" t="t"/>
              <a:pathLst>
                <a:path extrusionOk="0" h="41065" w="63131">
                  <a:moveTo>
                    <a:pt x="35655" y="0"/>
                  </a:moveTo>
                  <a:cubicBezTo>
                    <a:pt x="35465" y="0"/>
                    <a:pt x="35270" y="12"/>
                    <a:pt x="35070" y="36"/>
                  </a:cubicBezTo>
                  <a:cubicBezTo>
                    <a:pt x="32288" y="377"/>
                    <a:pt x="30188" y="4787"/>
                    <a:pt x="27773" y="9853"/>
                  </a:cubicBezTo>
                  <a:cubicBezTo>
                    <a:pt x="26802" y="11848"/>
                    <a:pt x="25830" y="13896"/>
                    <a:pt x="24754" y="15786"/>
                  </a:cubicBezTo>
                  <a:cubicBezTo>
                    <a:pt x="17037" y="29541"/>
                    <a:pt x="6379" y="36549"/>
                    <a:pt x="1" y="40460"/>
                  </a:cubicBezTo>
                  <a:cubicBezTo>
                    <a:pt x="473" y="40670"/>
                    <a:pt x="946" y="40880"/>
                    <a:pt x="1418" y="41064"/>
                  </a:cubicBezTo>
                  <a:cubicBezTo>
                    <a:pt x="7981" y="36995"/>
                    <a:pt x="18297" y="29908"/>
                    <a:pt x="25883" y="16416"/>
                  </a:cubicBezTo>
                  <a:cubicBezTo>
                    <a:pt x="26959" y="14500"/>
                    <a:pt x="27956" y="12400"/>
                    <a:pt x="28901" y="10405"/>
                  </a:cubicBezTo>
                  <a:cubicBezTo>
                    <a:pt x="31080" y="5863"/>
                    <a:pt x="33128" y="1559"/>
                    <a:pt x="35228" y="1296"/>
                  </a:cubicBezTo>
                  <a:cubicBezTo>
                    <a:pt x="35396" y="1275"/>
                    <a:pt x="35561" y="1264"/>
                    <a:pt x="35722" y="1264"/>
                  </a:cubicBezTo>
                  <a:cubicBezTo>
                    <a:pt x="37817" y="1264"/>
                    <a:pt x="39350" y="3214"/>
                    <a:pt x="42446" y="12452"/>
                  </a:cubicBezTo>
                  <a:cubicBezTo>
                    <a:pt x="47066" y="26364"/>
                    <a:pt x="54862" y="33320"/>
                    <a:pt x="61897" y="37599"/>
                  </a:cubicBezTo>
                  <a:cubicBezTo>
                    <a:pt x="62317" y="37363"/>
                    <a:pt x="62737" y="37127"/>
                    <a:pt x="63131" y="36890"/>
                  </a:cubicBezTo>
                  <a:cubicBezTo>
                    <a:pt x="56122" y="32717"/>
                    <a:pt x="48274" y="25944"/>
                    <a:pt x="43627" y="12058"/>
                  </a:cubicBezTo>
                  <a:cubicBezTo>
                    <a:pt x="41178" y="4661"/>
                    <a:pt x="39419" y="0"/>
                    <a:pt x="356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p:nvPr/>
          </p:nvSpPr>
          <p:spPr>
            <a:xfrm>
              <a:off x="2987725" y="3019225"/>
              <a:ext cx="221175" cy="191025"/>
            </a:xfrm>
            <a:custGeom>
              <a:rect b="b" l="l" r="r" t="t"/>
              <a:pathLst>
                <a:path extrusionOk="0" h="7641" w="8847">
                  <a:moveTo>
                    <a:pt x="6248" y="1261"/>
                  </a:moveTo>
                  <a:cubicBezTo>
                    <a:pt x="6379" y="1261"/>
                    <a:pt x="6458" y="1261"/>
                    <a:pt x="6510" y="1550"/>
                  </a:cubicBezTo>
                  <a:cubicBezTo>
                    <a:pt x="6563" y="1865"/>
                    <a:pt x="6668" y="2259"/>
                    <a:pt x="6747" y="2653"/>
                  </a:cubicBezTo>
                  <a:cubicBezTo>
                    <a:pt x="6983" y="3650"/>
                    <a:pt x="7534" y="5986"/>
                    <a:pt x="7219" y="6354"/>
                  </a:cubicBezTo>
                  <a:cubicBezTo>
                    <a:pt x="7219" y="6354"/>
                    <a:pt x="7212" y="6356"/>
                    <a:pt x="7197" y="6356"/>
                  </a:cubicBezTo>
                  <a:cubicBezTo>
                    <a:pt x="7152" y="6356"/>
                    <a:pt x="7029" y="6341"/>
                    <a:pt x="6773" y="6223"/>
                  </a:cubicBezTo>
                  <a:cubicBezTo>
                    <a:pt x="5944" y="5881"/>
                    <a:pt x="5092" y="5721"/>
                    <a:pt x="4218" y="5721"/>
                  </a:cubicBezTo>
                  <a:cubicBezTo>
                    <a:pt x="4151" y="5721"/>
                    <a:pt x="4084" y="5722"/>
                    <a:pt x="4017" y="5724"/>
                  </a:cubicBezTo>
                  <a:cubicBezTo>
                    <a:pt x="3413" y="5724"/>
                    <a:pt x="2835" y="5776"/>
                    <a:pt x="2389" y="5803"/>
                  </a:cubicBezTo>
                  <a:cubicBezTo>
                    <a:pt x="2022" y="5829"/>
                    <a:pt x="1680" y="5855"/>
                    <a:pt x="1497" y="5855"/>
                  </a:cubicBezTo>
                  <a:cubicBezTo>
                    <a:pt x="1523" y="5645"/>
                    <a:pt x="1654" y="5199"/>
                    <a:pt x="2205" y="4438"/>
                  </a:cubicBezTo>
                  <a:cubicBezTo>
                    <a:pt x="3360" y="2836"/>
                    <a:pt x="5382" y="1261"/>
                    <a:pt x="6248" y="1261"/>
                  </a:cubicBezTo>
                  <a:close/>
                  <a:moveTo>
                    <a:pt x="6298" y="1"/>
                  </a:moveTo>
                  <a:cubicBezTo>
                    <a:pt x="6281" y="1"/>
                    <a:pt x="6264" y="1"/>
                    <a:pt x="6248" y="2"/>
                  </a:cubicBezTo>
                  <a:cubicBezTo>
                    <a:pt x="4227" y="2"/>
                    <a:pt x="972" y="3361"/>
                    <a:pt x="342" y="5173"/>
                  </a:cubicBezTo>
                  <a:cubicBezTo>
                    <a:pt x="0" y="6196"/>
                    <a:pt x="420" y="6695"/>
                    <a:pt x="709" y="6905"/>
                  </a:cubicBezTo>
                  <a:cubicBezTo>
                    <a:pt x="915" y="7043"/>
                    <a:pt x="1182" y="7120"/>
                    <a:pt x="1438" y="7120"/>
                  </a:cubicBezTo>
                  <a:cubicBezTo>
                    <a:pt x="1475" y="7120"/>
                    <a:pt x="1512" y="7118"/>
                    <a:pt x="1549" y="7115"/>
                  </a:cubicBezTo>
                  <a:cubicBezTo>
                    <a:pt x="1812" y="7115"/>
                    <a:pt x="2127" y="7089"/>
                    <a:pt x="2468" y="7063"/>
                  </a:cubicBezTo>
                  <a:cubicBezTo>
                    <a:pt x="2940" y="7036"/>
                    <a:pt x="3465" y="6984"/>
                    <a:pt x="4017" y="6984"/>
                  </a:cubicBezTo>
                  <a:cubicBezTo>
                    <a:pt x="4078" y="6982"/>
                    <a:pt x="4139" y="6981"/>
                    <a:pt x="4201" y="6981"/>
                  </a:cubicBezTo>
                  <a:cubicBezTo>
                    <a:pt x="4878" y="6981"/>
                    <a:pt x="5572" y="7113"/>
                    <a:pt x="6222" y="7378"/>
                  </a:cubicBezTo>
                  <a:cubicBezTo>
                    <a:pt x="6510" y="7535"/>
                    <a:pt x="6852" y="7614"/>
                    <a:pt x="7193" y="7640"/>
                  </a:cubicBezTo>
                  <a:cubicBezTo>
                    <a:pt x="7587" y="7640"/>
                    <a:pt x="7954" y="7456"/>
                    <a:pt x="8190" y="7168"/>
                  </a:cubicBezTo>
                  <a:cubicBezTo>
                    <a:pt x="8846" y="6328"/>
                    <a:pt x="8531" y="4648"/>
                    <a:pt x="7980" y="2364"/>
                  </a:cubicBezTo>
                  <a:cubicBezTo>
                    <a:pt x="7902" y="1970"/>
                    <a:pt x="7797" y="1603"/>
                    <a:pt x="7744" y="1288"/>
                  </a:cubicBezTo>
                  <a:cubicBezTo>
                    <a:pt x="7667" y="569"/>
                    <a:pt x="7038" y="1"/>
                    <a:pt x="62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3309925" y="4591400"/>
              <a:ext cx="1231800" cy="807400"/>
            </a:xfrm>
            <a:custGeom>
              <a:rect b="b" l="l" r="r" t="t"/>
              <a:pathLst>
                <a:path extrusionOk="0" h="32296" w="49272">
                  <a:moveTo>
                    <a:pt x="29271" y="1"/>
                  </a:moveTo>
                  <a:cubicBezTo>
                    <a:pt x="26542" y="1"/>
                    <a:pt x="23641" y="5171"/>
                    <a:pt x="19609" y="13028"/>
                  </a:cubicBezTo>
                  <a:lnTo>
                    <a:pt x="19032" y="14131"/>
                  </a:lnTo>
                  <a:cubicBezTo>
                    <a:pt x="15147" y="21638"/>
                    <a:pt x="5933" y="27990"/>
                    <a:pt x="1" y="31823"/>
                  </a:cubicBezTo>
                  <a:cubicBezTo>
                    <a:pt x="526" y="32007"/>
                    <a:pt x="1077" y="32164"/>
                    <a:pt x="1602" y="32295"/>
                  </a:cubicBezTo>
                  <a:cubicBezTo>
                    <a:pt x="7640" y="28358"/>
                    <a:pt x="16328" y="22137"/>
                    <a:pt x="20161" y="14708"/>
                  </a:cubicBezTo>
                  <a:lnTo>
                    <a:pt x="20738" y="13606"/>
                  </a:lnTo>
                  <a:cubicBezTo>
                    <a:pt x="23415" y="8382"/>
                    <a:pt x="27090" y="1268"/>
                    <a:pt x="29243" y="1268"/>
                  </a:cubicBezTo>
                  <a:lnTo>
                    <a:pt x="29322" y="1268"/>
                  </a:lnTo>
                  <a:cubicBezTo>
                    <a:pt x="29952" y="1347"/>
                    <a:pt x="30555" y="2240"/>
                    <a:pt x="31054" y="3815"/>
                  </a:cubicBezTo>
                  <a:cubicBezTo>
                    <a:pt x="33548" y="11978"/>
                    <a:pt x="37958" y="22898"/>
                    <a:pt x="47880" y="29854"/>
                  </a:cubicBezTo>
                  <a:cubicBezTo>
                    <a:pt x="48326" y="29644"/>
                    <a:pt x="48799" y="29460"/>
                    <a:pt x="49271" y="29250"/>
                  </a:cubicBezTo>
                  <a:cubicBezTo>
                    <a:pt x="39191" y="22557"/>
                    <a:pt x="34755" y="11584"/>
                    <a:pt x="32262" y="3447"/>
                  </a:cubicBezTo>
                  <a:cubicBezTo>
                    <a:pt x="31579" y="1242"/>
                    <a:pt x="30660" y="113"/>
                    <a:pt x="29453" y="8"/>
                  </a:cubicBezTo>
                  <a:cubicBezTo>
                    <a:pt x="29392" y="3"/>
                    <a:pt x="29332" y="1"/>
                    <a:pt x="292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3487775" y="4901900"/>
              <a:ext cx="862325" cy="536925"/>
            </a:xfrm>
            <a:custGeom>
              <a:rect b="b" l="l" r="r" t="t"/>
              <a:pathLst>
                <a:path extrusionOk="0" h="21477" w="34493">
                  <a:moveTo>
                    <a:pt x="21027" y="0"/>
                  </a:moveTo>
                  <a:cubicBezTo>
                    <a:pt x="19390" y="0"/>
                    <a:pt x="18222" y="1913"/>
                    <a:pt x="17378" y="3601"/>
                  </a:cubicBezTo>
                  <a:cubicBezTo>
                    <a:pt x="13781" y="10767"/>
                    <a:pt x="6773" y="16463"/>
                    <a:pt x="1" y="21162"/>
                  </a:cubicBezTo>
                  <a:cubicBezTo>
                    <a:pt x="578" y="21293"/>
                    <a:pt x="1155" y="21398"/>
                    <a:pt x="1759" y="21477"/>
                  </a:cubicBezTo>
                  <a:cubicBezTo>
                    <a:pt x="8322" y="16830"/>
                    <a:pt x="14989" y="11213"/>
                    <a:pt x="18506" y="4178"/>
                  </a:cubicBezTo>
                  <a:cubicBezTo>
                    <a:pt x="19709" y="1773"/>
                    <a:pt x="20537" y="1263"/>
                    <a:pt x="21016" y="1263"/>
                  </a:cubicBezTo>
                  <a:cubicBezTo>
                    <a:pt x="21028" y="1263"/>
                    <a:pt x="21041" y="1264"/>
                    <a:pt x="21053" y="1264"/>
                  </a:cubicBezTo>
                  <a:cubicBezTo>
                    <a:pt x="21945" y="1343"/>
                    <a:pt x="23520" y="2971"/>
                    <a:pt x="25987" y="10425"/>
                  </a:cubicBezTo>
                  <a:cubicBezTo>
                    <a:pt x="27247" y="14284"/>
                    <a:pt x="29662" y="17644"/>
                    <a:pt x="32891" y="20059"/>
                  </a:cubicBezTo>
                  <a:cubicBezTo>
                    <a:pt x="33442" y="19928"/>
                    <a:pt x="33967" y="19770"/>
                    <a:pt x="34492" y="19613"/>
                  </a:cubicBezTo>
                  <a:cubicBezTo>
                    <a:pt x="31080" y="17303"/>
                    <a:pt x="28507" y="13943"/>
                    <a:pt x="27195" y="10032"/>
                  </a:cubicBezTo>
                  <a:cubicBezTo>
                    <a:pt x="24911" y="3154"/>
                    <a:pt x="23126" y="136"/>
                    <a:pt x="21158" y="4"/>
                  </a:cubicBezTo>
                  <a:cubicBezTo>
                    <a:pt x="21114" y="2"/>
                    <a:pt x="21070" y="0"/>
                    <a:pt x="210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a:off x="3670875" y="5191825"/>
              <a:ext cx="504650" cy="268650"/>
            </a:xfrm>
            <a:custGeom>
              <a:rect b="b" l="l" r="r" t="t"/>
              <a:pathLst>
                <a:path extrusionOk="0" h="10746" w="20186">
                  <a:moveTo>
                    <a:pt x="13136" y="0"/>
                  </a:moveTo>
                  <a:cubicBezTo>
                    <a:pt x="11813" y="0"/>
                    <a:pt x="10249" y="1240"/>
                    <a:pt x="8400" y="3763"/>
                  </a:cubicBezTo>
                  <a:cubicBezTo>
                    <a:pt x="6720" y="6021"/>
                    <a:pt x="3728" y="8042"/>
                    <a:pt x="1103" y="9853"/>
                  </a:cubicBezTo>
                  <a:cubicBezTo>
                    <a:pt x="735" y="10116"/>
                    <a:pt x="368" y="10352"/>
                    <a:pt x="0" y="10588"/>
                  </a:cubicBezTo>
                  <a:cubicBezTo>
                    <a:pt x="683" y="10641"/>
                    <a:pt x="1365" y="10693"/>
                    <a:pt x="2048" y="10746"/>
                  </a:cubicBezTo>
                  <a:cubicBezTo>
                    <a:pt x="4699" y="8935"/>
                    <a:pt x="7665" y="6887"/>
                    <a:pt x="9397" y="4525"/>
                  </a:cubicBezTo>
                  <a:cubicBezTo>
                    <a:pt x="11561" y="1606"/>
                    <a:pt x="12736" y="1268"/>
                    <a:pt x="13177" y="1268"/>
                  </a:cubicBezTo>
                  <a:cubicBezTo>
                    <a:pt x="13196" y="1268"/>
                    <a:pt x="13213" y="1269"/>
                    <a:pt x="13230" y="1270"/>
                  </a:cubicBezTo>
                  <a:cubicBezTo>
                    <a:pt x="13335" y="1270"/>
                    <a:pt x="13729" y="1322"/>
                    <a:pt x="14122" y="2110"/>
                  </a:cubicBezTo>
                  <a:cubicBezTo>
                    <a:pt x="14306" y="2503"/>
                    <a:pt x="14516" y="2950"/>
                    <a:pt x="14752" y="3448"/>
                  </a:cubicBezTo>
                  <a:cubicBezTo>
                    <a:pt x="15566" y="5286"/>
                    <a:pt x="16642" y="7622"/>
                    <a:pt x="18690" y="9932"/>
                  </a:cubicBezTo>
                  <a:cubicBezTo>
                    <a:pt x="19188" y="9853"/>
                    <a:pt x="19687" y="9775"/>
                    <a:pt x="20186" y="9670"/>
                  </a:cubicBezTo>
                  <a:cubicBezTo>
                    <a:pt x="17876" y="7307"/>
                    <a:pt x="16774" y="4840"/>
                    <a:pt x="15907" y="2923"/>
                  </a:cubicBezTo>
                  <a:cubicBezTo>
                    <a:pt x="15671" y="2425"/>
                    <a:pt x="15461" y="1952"/>
                    <a:pt x="15251" y="1532"/>
                  </a:cubicBezTo>
                  <a:cubicBezTo>
                    <a:pt x="14779" y="587"/>
                    <a:pt x="14122" y="62"/>
                    <a:pt x="13335" y="10"/>
                  </a:cubicBezTo>
                  <a:cubicBezTo>
                    <a:pt x="13269" y="3"/>
                    <a:pt x="13203" y="0"/>
                    <a:pt x="131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3926800" y="5385150"/>
              <a:ext cx="80750" cy="76000"/>
            </a:xfrm>
            <a:custGeom>
              <a:rect b="b" l="l" r="r" t="t"/>
              <a:pathLst>
                <a:path extrusionOk="0" h="3040" w="3230">
                  <a:moveTo>
                    <a:pt x="2503" y="0"/>
                  </a:moveTo>
                  <a:cubicBezTo>
                    <a:pt x="2273" y="0"/>
                    <a:pt x="2052" y="118"/>
                    <a:pt x="1943" y="335"/>
                  </a:cubicBezTo>
                  <a:cubicBezTo>
                    <a:pt x="1392" y="1307"/>
                    <a:pt x="735" y="2225"/>
                    <a:pt x="0" y="3039"/>
                  </a:cubicBezTo>
                  <a:cubicBezTo>
                    <a:pt x="578" y="3013"/>
                    <a:pt x="1155" y="2987"/>
                    <a:pt x="1733" y="2960"/>
                  </a:cubicBezTo>
                  <a:cubicBezTo>
                    <a:pt x="2232" y="2304"/>
                    <a:pt x="2678" y="1648"/>
                    <a:pt x="3072" y="939"/>
                  </a:cubicBezTo>
                  <a:cubicBezTo>
                    <a:pt x="3229" y="624"/>
                    <a:pt x="3098" y="230"/>
                    <a:pt x="2809" y="73"/>
                  </a:cubicBezTo>
                  <a:cubicBezTo>
                    <a:pt x="2712" y="24"/>
                    <a:pt x="2607" y="0"/>
                    <a:pt x="25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4281825" y="3697600"/>
              <a:ext cx="1181900" cy="1251675"/>
            </a:xfrm>
            <a:custGeom>
              <a:rect b="b" l="l" r="r" t="t"/>
              <a:pathLst>
                <a:path extrusionOk="0" h="50067" w="47276">
                  <a:moveTo>
                    <a:pt x="6491" y="1"/>
                  </a:moveTo>
                  <a:cubicBezTo>
                    <a:pt x="4901" y="1"/>
                    <a:pt x="3390" y="750"/>
                    <a:pt x="2442" y="2082"/>
                  </a:cubicBezTo>
                  <a:cubicBezTo>
                    <a:pt x="919" y="4103"/>
                    <a:pt x="0" y="8172"/>
                    <a:pt x="4043" y="16204"/>
                  </a:cubicBezTo>
                  <a:cubicBezTo>
                    <a:pt x="9896" y="27728"/>
                    <a:pt x="18716" y="42769"/>
                    <a:pt x="31159" y="50066"/>
                  </a:cubicBezTo>
                  <a:cubicBezTo>
                    <a:pt x="31447" y="49778"/>
                    <a:pt x="31710" y="49463"/>
                    <a:pt x="31998" y="49174"/>
                  </a:cubicBezTo>
                  <a:cubicBezTo>
                    <a:pt x="25410" y="45315"/>
                    <a:pt x="15829" y="36627"/>
                    <a:pt x="5198" y="15627"/>
                  </a:cubicBezTo>
                  <a:cubicBezTo>
                    <a:pt x="1208" y="7805"/>
                    <a:pt x="2389" y="4235"/>
                    <a:pt x="3439" y="2817"/>
                  </a:cubicBezTo>
                  <a:cubicBezTo>
                    <a:pt x="4165" y="1842"/>
                    <a:pt x="5302" y="1278"/>
                    <a:pt x="6478" y="1278"/>
                  </a:cubicBezTo>
                  <a:cubicBezTo>
                    <a:pt x="6663" y="1278"/>
                    <a:pt x="6849" y="1292"/>
                    <a:pt x="7035" y="1321"/>
                  </a:cubicBezTo>
                  <a:cubicBezTo>
                    <a:pt x="8164" y="1531"/>
                    <a:pt x="9503" y="3185"/>
                    <a:pt x="11209" y="5311"/>
                  </a:cubicBezTo>
                  <a:cubicBezTo>
                    <a:pt x="13676" y="8382"/>
                    <a:pt x="17063" y="12582"/>
                    <a:pt x="22601" y="16152"/>
                  </a:cubicBezTo>
                  <a:cubicBezTo>
                    <a:pt x="29216" y="20457"/>
                    <a:pt x="36750" y="22084"/>
                    <a:pt x="42813" y="23397"/>
                  </a:cubicBezTo>
                  <a:cubicBezTo>
                    <a:pt x="44257" y="23712"/>
                    <a:pt x="45596" y="24001"/>
                    <a:pt x="46829" y="24289"/>
                  </a:cubicBezTo>
                  <a:cubicBezTo>
                    <a:pt x="46961" y="23896"/>
                    <a:pt x="47118" y="23502"/>
                    <a:pt x="47276" y="23108"/>
                  </a:cubicBezTo>
                  <a:cubicBezTo>
                    <a:pt x="45989" y="22793"/>
                    <a:pt x="44572" y="22478"/>
                    <a:pt x="43076" y="22137"/>
                  </a:cubicBezTo>
                  <a:cubicBezTo>
                    <a:pt x="37117" y="20851"/>
                    <a:pt x="29715" y="19249"/>
                    <a:pt x="23284" y="15102"/>
                  </a:cubicBezTo>
                  <a:cubicBezTo>
                    <a:pt x="17929" y="11637"/>
                    <a:pt x="14621" y="7516"/>
                    <a:pt x="12180" y="4497"/>
                  </a:cubicBezTo>
                  <a:cubicBezTo>
                    <a:pt x="10238" y="2108"/>
                    <a:pt x="8846" y="350"/>
                    <a:pt x="7271" y="61"/>
                  </a:cubicBezTo>
                  <a:cubicBezTo>
                    <a:pt x="7011" y="21"/>
                    <a:pt x="6750" y="1"/>
                    <a:pt x="649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3947800" y="3883525"/>
              <a:ext cx="3950" cy="675"/>
            </a:xfrm>
            <a:custGeom>
              <a:rect b="b" l="l" r="r" t="t"/>
              <a:pathLst>
                <a:path extrusionOk="0" h="27" w="158">
                  <a:moveTo>
                    <a:pt x="0" y="0"/>
                  </a:moveTo>
                  <a:lnTo>
                    <a:pt x="0" y="26"/>
                  </a:lnTo>
                  <a:lnTo>
                    <a:pt x="158" y="26"/>
                  </a:lnTo>
                  <a:cubicBezTo>
                    <a:pt x="105" y="0"/>
                    <a:pt x="53"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3711550" y="3140650"/>
              <a:ext cx="662175" cy="742900"/>
            </a:xfrm>
            <a:custGeom>
              <a:rect b="b" l="l" r="r" t="t"/>
              <a:pathLst>
                <a:path extrusionOk="0" h="29716" w="26487">
                  <a:moveTo>
                    <a:pt x="5880" y="1261"/>
                  </a:moveTo>
                  <a:cubicBezTo>
                    <a:pt x="7954" y="1261"/>
                    <a:pt x="10605" y="1812"/>
                    <a:pt x="12968" y="2731"/>
                  </a:cubicBezTo>
                  <a:cubicBezTo>
                    <a:pt x="15567" y="3728"/>
                    <a:pt x="18611" y="6117"/>
                    <a:pt x="21158" y="9109"/>
                  </a:cubicBezTo>
                  <a:cubicBezTo>
                    <a:pt x="23520" y="11918"/>
                    <a:pt x="24911" y="14674"/>
                    <a:pt x="24728" y="16144"/>
                  </a:cubicBezTo>
                  <a:cubicBezTo>
                    <a:pt x="24623" y="17142"/>
                    <a:pt x="24334" y="17430"/>
                    <a:pt x="23468" y="18165"/>
                  </a:cubicBezTo>
                  <a:cubicBezTo>
                    <a:pt x="22286" y="19163"/>
                    <a:pt x="21236" y="20292"/>
                    <a:pt x="20291" y="21499"/>
                  </a:cubicBezTo>
                  <a:lnTo>
                    <a:pt x="19793" y="21998"/>
                  </a:lnTo>
                  <a:cubicBezTo>
                    <a:pt x="17010" y="25568"/>
                    <a:pt x="14963" y="28088"/>
                    <a:pt x="9660" y="28088"/>
                  </a:cubicBezTo>
                  <a:lnTo>
                    <a:pt x="9608" y="28088"/>
                  </a:lnTo>
                  <a:cubicBezTo>
                    <a:pt x="7875" y="27694"/>
                    <a:pt x="6668" y="27773"/>
                    <a:pt x="5907" y="27011"/>
                  </a:cubicBezTo>
                  <a:cubicBezTo>
                    <a:pt x="4542" y="25594"/>
                    <a:pt x="4620" y="22812"/>
                    <a:pt x="4699" y="19609"/>
                  </a:cubicBezTo>
                  <a:cubicBezTo>
                    <a:pt x="4804" y="15829"/>
                    <a:pt x="4935" y="11577"/>
                    <a:pt x="2862" y="7692"/>
                  </a:cubicBezTo>
                  <a:cubicBezTo>
                    <a:pt x="1654" y="5408"/>
                    <a:pt x="1339" y="3702"/>
                    <a:pt x="1969" y="2652"/>
                  </a:cubicBezTo>
                  <a:cubicBezTo>
                    <a:pt x="2678" y="1497"/>
                    <a:pt x="4489" y="1261"/>
                    <a:pt x="5880" y="1261"/>
                  </a:cubicBezTo>
                  <a:close/>
                  <a:moveTo>
                    <a:pt x="5880" y="1"/>
                  </a:moveTo>
                  <a:cubicBezTo>
                    <a:pt x="3413" y="1"/>
                    <a:pt x="1681" y="709"/>
                    <a:pt x="893" y="2048"/>
                  </a:cubicBezTo>
                  <a:cubicBezTo>
                    <a:pt x="1" y="3518"/>
                    <a:pt x="289" y="5644"/>
                    <a:pt x="1733" y="8348"/>
                  </a:cubicBezTo>
                  <a:cubicBezTo>
                    <a:pt x="3649" y="11970"/>
                    <a:pt x="3544" y="16092"/>
                    <a:pt x="3439" y="19714"/>
                  </a:cubicBezTo>
                  <a:cubicBezTo>
                    <a:pt x="3334" y="23205"/>
                    <a:pt x="3413" y="26276"/>
                    <a:pt x="5172" y="28088"/>
                  </a:cubicBezTo>
                  <a:cubicBezTo>
                    <a:pt x="6143" y="29085"/>
                    <a:pt x="7849" y="29295"/>
                    <a:pt x="9792" y="29715"/>
                  </a:cubicBezTo>
                  <a:lnTo>
                    <a:pt x="9792" y="29636"/>
                  </a:lnTo>
                  <a:cubicBezTo>
                    <a:pt x="16039" y="29636"/>
                    <a:pt x="17955" y="26644"/>
                    <a:pt x="20869" y="22917"/>
                  </a:cubicBezTo>
                  <a:lnTo>
                    <a:pt x="21368" y="22234"/>
                  </a:lnTo>
                  <a:cubicBezTo>
                    <a:pt x="22234" y="21105"/>
                    <a:pt x="23205" y="20029"/>
                    <a:pt x="24281" y="19110"/>
                  </a:cubicBezTo>
                  <a:cubicBezTo>
                    <a:pt x="25200" y="18297"/>
                    <a:pt x="25804" y="17798"/>
                    <a:pt x="25988" y="16275"/>
                  </a:cubicBezTo>
                  <a:cubicBezTo>
                    <a:pt x="26486" y="12312"/>
                    <a:pt x="19215" y="3781"/>
                    <a:pt x="13414" y="1549"/>
                  </a:cubicBezTo>
                  <a:cubicBezTo>
                    <a:pt x="11025" y="604"/>
                    <a:pt x="8453" y="79"/>
                    <a:pt x="58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3844775" y="3251550"/>
              <a:ext cx="384575" cy="503375"/>
            </a:xfrm>
            <a:custGeom>
              <a:rect b="b" l="l" r="r" t="t"/>
              <a:pathLst>
                <a:path extrusionOk="0" h="20135" w="15383">
                  <a:moveTo>
                    <a:pt x="2284" y="1261"/>
                  </a:moveTo>
                  <a:cubicBezTo>
                    <a:pt x="3596" y="1261"/>
                    <a:pt x="5775" y="2101"/>
                    <a:pt x="7534" y="2783"/>
                  </a:cubicBezTo>
                  <a:lnTo>
                    <a:pt x="7613" y="2836"/>
                  </a:lnTo>
                  <a:cubicBezTo>
                    <a:pt x="11314" y="4253"/>
                    <a:pt x="13965" y="8138"/>
                    <a:pt x="13729" y="9897"/>
                  </a:cubicBezTo>
                  <a:cubicBezTo>
                    <a:pt x="13571" y="11183"/>
                    <a:pt x="9634" y="18743"/>
                    <a:pt x="6248" y="18743"/>
                  </a:cubicBezTo>
                  <a:cubicBezTo>
                    <a:pt x="5329" y="18743"/>
                    <a:pt x="4699" y="18507"/>
                    <a:pt x="4279" y="18061"/>
                  </a:cubicBezTo>
                  <a:cubicBezTo>
                    <a:pt x="3334" y="17089"/>
                    <a:pt x="3413" y="14884"/>
                    <a:pt x="3491" y="12548"/>
                  </a:cubicBezTo>
                  <a:cubicBezTo>
                    <a:pt x="3596" y="9818"/>
                    <a:pt x="3701" y="6694"/>
                    <a:pt x="2336" y="4148"/>
                  </a:cubicBezTo>
                  <a:cubicBezTo>
                    <a:pt x="1286" y="2206"/>
                    <a:pt x="1470" y="1602"/>
                    <a:pt x="1575" y="1471"/>
                  </a:cubicBezTo>
                  <a:cubicBezTo>
                    <a:pt x="1680" y="1287"/>
                    <a:pt x="2074" y="1261"/>
                    <a:pt x="2284" y="1261"/>
                  </a:cubicBezTo>
                  <a:close/>
                  <a:moveTo>
                    <a:pt x="2284" y="1"/>
                  </a:moveTo>
                  <a:cubicBezTo>
                    <a:pt x="1418" y="1"/>
                    <a:pt x="814" y="290"/>
                    <a:pt x="473" y="841"/>
                  </a:cubicBezTo>
                  <a:cubicBezTo>
                    <a:pt x="0" y="1655"/>
                    <a:pt x="210" y="2915"/>
                    <a:pt x="1208" y="4778"/>
                  </a:cubicBezTo>
                  <a:cubicBezTo>
                    <a:pt x="2415" y="7036"/>
                    <a:pt x="2310" y="9976"/>
                    <a:pt x="2205" y="12574"/>
                  </a:cubicBezTo>
                  <a:cubicBezTo>
                    <a:pt x="2126" y="15278"/>
                    <a:pt x="2048" y="17641"/>
                    <a:pt x="3360" y="19006"/>
                  </a:cubicBezTo>
                  <a:cubicBezTo>
                    <a:pt x="4043" y="19714"/>
                    <a:pt x="5014" y="20134"/>
                    <a:pt x="6326" y="20134"/>
                  </a:cubicBezTo>
                  <a:cubicBezTo>
                    <a:pt x="10605" y="20134"/>
                    <a:pt x="14831" y="11708"/>
                    <a:pt x="15041" y="10133"/>
                  </a:cubicBezTo>
                  <a:cubicBezTo>
                    <a:pt x="15382" y="7403"/>
                    <a:pt x="11865" y="3098"/>
                    <a:pt x="8085" y="1655"/>
                  </a:cubicBezTo>
                  <a:lnTo>
                    <a:pt x="8006" y="1602"/>
                  </a:lnTo>
                  <a:cubicBezTo>
                    <a:pt x="6038" y="867"/>
                    <a:pt x="3833" y="1"/>
                    <a:pt x="22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3986525" y="3401175"/>
              <a:ext cx="130600" cy="196900"/>
            </a:xfrm>
            <a:custGeom>
              <a:rect b="b" l="l" r="r" t="t"/>
              <a:pathLst>
                <a:path extrusionOk="0" h="7876" w="5224">
                  <a:moveTo>
                    <a:pt x="1496" y="1366"/>
                  </a:moveTo>
                  <a:cubicBezTo>
                    <a:pt x="2546" y="1917"/>
                    <a:pt x="3806" y="3492"/>
                    <a:pt x="3806" y="3912"/>
                  </a:cubicBezTo>
                  <a:cubicBezTo>
                    <a:pt x="3701" y="4437"/>
                    <a:pt x="2573" y="6353"/>
                    <a:pt x="1785" y="6563"/>
                  </a:cubicBezTo>
                  <a:cubicBezTo>
                    <a:pt x="1286" y="5802"/>
                    <a:pt x="1103" y="2337"/>
                    <a:pt x="1496" y="1366"/>
                  </a:cubicBezTo>
                  <a:close/>
                  <a:moveTo>
                    <a:pt x="1365" y="1"/>
                  </a:moveTo>
                  <a:cubicBezTo>
                    <a:pt x="971" y="1"/>
                    <a:pt x="473" y="237"/>
                    <a:pt x="210" y="1287"/>
                  </a:cubicBezTo>
                  <a:cubicBezTo>
                    <a:pt x="79" y="1943"/>
                    <a:pt x="0" y="2599"/>
                    <a:pt x="26" y="3256"/>
                  </a:cubicBezTo>
                  <a:cubicBezTo>
                    <a:pt x="26" y="4332"/>
                    <a:pt x="131" y="7876"/>
                    <a:pt x="1654" y="7876"/>
                  </a:cubicBezTo>
                  <a:cubicBezTo>
                    <a:pt x="3518" y="7876"/>
                    <a:pt x="5014" y="4647"/>
                    <a:pt x="5066" y="4069"/>
                  </a:cubicBezTo>
                  <a:cubicBezTo>
                    <a:pt x="5224" y="2888"/>
                    <a:pt x="3176" y="631"/>
                    <a:pt x="1733" y="79"/>
                  </a:cubicBezTo>
                  <a:cubicBezTo>
                    <a:pt x="1601" y="27"/>
                    <a:pt x="1496" y="1"/>
                    <a:pt x="13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3682025" y="3876300"/>
              <a:ext cx="164725" cy="144525"/>
            </a:xfrm>
            <a:custGeom>
              <a:rect b="b" l="l" r="r" t="t"/>
              <a:pathLst>
                <a:path extrusionOk="0" h="5781" w="6589">
                  <a:moveTo>
                    <a:pt x="3229" y="1287"/>
                  </a:moveTo>
                  <a:cubicBezTo>
                    <a:pt x="3990" y="1287"/>
                    <a:pt x="4778" y="1890"/>
                    <a:pt x="5198" y="2337"/>
                  </a:cubicBezTo>
                  <a:cubicBezTo>
                    <a:pt x="4673" y="2914"/>
                    <a:pt x="2678" y="4095"/>
                    <a:pt x="1549" y="4489"/>
                  </a:cubicBezTo>
                  <a:cubicBezTo>
                    <a:pt x="1864" y="3387"/>
                    <a:pt x="2310" y="2337"/>
                    <a:pt x="2835" y="1339"/>
                  </a:cubicBezTo>
                  <a:cubicBezTo>
                    <a:pt x="2967" y="1287"/>
                    <a:pt x="3098" y="1287"/>
                    <a:pt x="3229" y="1287"/>
                  </a:cubicBezTo>
                  <a:close/>
                  <a:moveTo>
                    <a:pt x="3229" y="0"/>
                  </a:moveTo>
                  <a:cubicBezTo>
                    <a:pt x="2835" y="0"/>
                    <a:pt x="2468" y="79"/>
                    <a:pt x="2127" y="237"/>
                  </a:cubicBezTo>
                  <a:lnTo>
                    <a:pt x="1943" y="342"/>
                  </a:lnTo>
                  <a:lnTo>
                    <a:pt x="1838" y="499"/>
                  </a:lnTo>
                  <a:cubicBezTo>
                    <a:pt x="473" y="3098"/>
                    <a:pt x="0" y="4699"/>
                    <a:pt x="394" y="5382"/>
                  </a:cubicBezTo>
                  <a:cubicBezTo>
                    <a:pt x="538" y="5598"/>
                    <a:pt x="814" y="5726"/>
                    <a:pt x="1082" y="5726"/>
                  </a:cubicBezTo>
                  <a:cubicBezTo>
                    <a:pt x="1106" y="5726"/>
                    <a:pt x="1131" y="5725"/>
                    <a:pt x="1155" y="5723"/>
                  </a:cubicBezTo>
                  <a:cubicBezTo>
                    <a:pt x="1200" y="5723"/>
                    <a:pt x="1265" y="5781"/>
                    <a:pt x="1315" y="5781"/>
                  </a:cubicBezTo>
                  <a:cubicBezTo>
                    <a:pt x="1324" y="5781"/>
                    <a:pt x="1332" y="5779"/>
                    <a:pt x="1339" y="5775"/>
                  </a:cubicBezTo>
                  <a:cubicBezTo>
                    <a:pt x="2547" y="5565"/>
                    <a:pt x="6011" y="3780"/>
                    <a:pt x="6458" y="2625"/>
                  </a:cubicBezTo>
                  <a:cubicBezTo>
                    <a:pt x="6589" y="2337"/>
                    <a:pt x="6563" y="1995"/>
                    <a:pt x="6379" y="1759"/>
                  </a:cubicBezTo>
                  <a:cubicBezTo>
                    <a:pt x="5906" y="1129"/>
                    <a:pt x="4673"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4129575" y="3863400"/>
              <a:ext cx="156650" cy="142550"/>
            </a:xfrm>
            <a:custGeom>
              <a:rect b="b" l="l" r="r" t="t"/>
              <a:pathLst>
                <a:path extrusionOk="0" h="5702" w="6266">
                  <a:moveTo>
                    <a:pt x="2678" y="1251"/>
                  </a:moveTo>
                  <a:lnTo>
                    <a:pt x="2757" y="1278"/>
                  </a:lnTo>
                  <a:cubicBezTo>
                    <a:pt x="2835" y="1304"/>
                    <a:pt x="2888" y="1356"/>
                    <a:pt x="2940" y="1409"/>
                  </a:cubicBezTo>
                  <a:cubicBezTo>
                    <a:pt x="3177" y="1671"/>
                    <a:pt x="3387" y="1986"/>
                    <a:pt x="3544" y="2328"/>
                  </a:cubicBezTo>
                  <a:cubicBezTo>
                    <a:pt x="3885" y="2931"/>
                    <a:pt x="4095" y="3588"/>
                    <a:pt x="4148" y="4270"/>
                  </a:cubicBezTo>
                  <a:cubicBezTo>
                    <a:pt x="3597" y="4086"/>
                    <a:pt x="3045" y="3588"/>
                    <a:pt x="2573" y="3246"/>
                  </a:cubicBezTo>
                  <a:cubicBezTo>
                    <a:pt x="2232" y="3036"/>
                    <a:pt x="1917" y="2748"/>
                    <a:pt x="1680" y="2406"/>
                  </a:cubicBezTo>
                  <a:cubicBezTo>
                    <a:pt x="1497" y="2091"/>
                    <a:pt x="2127" y="1698"/>
                    <a:pt x="2337" y="1514"/>
                  </a:cubicBezTo>
                  <a:cubicBezTo>
                    <a:pt x="2415" y="1461"/>
                    <a:pt x="2547" y="1356"/>
                    <a:pt x="2678" y="1251"/>
                  </a:cubicBezTo>
                  <a:close/>
                  <a:moveTo>
                    <a:pt x="4279" y="4428"/>
                  </a:moveTo>
                  <a:cubicBezTo>
                    <a:pt x="4279" y="4454"/>
                    <a:pt x="4279" y="4480"/>
                    <a:pt x="4253" y="4480"/>
                  </a:cubicBezTo>
                  <a:cubicBezTo>
                    <a:pt x="4279" y="4480"/>
                    <a:pt x="4227" y="4454"/>
                    <a:pt x="4279" y="4428"/>
                  </a:cubicBezTo>
                  <a:close/>
                  <a:moveTo>
                    <a:pt x="2870" y="0"/>
                  </a:moveTo>
                  <a:cubicBezTo>
                    <a:pt x="2748" y="0"/>
                    <a:pt x="2631" y="31"/>
                    <a:pt x="2520" y="96"/>
                  </a:cubicBezTo>
                  <a:cubicBezTo>
                    <a:pt x="1969" y="175"/>
                    <a:pt x="1287" y="674"/>
                    <a:pt x="998" y="910"/>
                  </a:cubicBezTo>
                  <a:cubicBezTo>
                    <a:pt x="1" y="1698"/>
                    <a:pt x="184" y="2931"/>
                    <a:pt x="998" y="3745"/>
                  </a:cubicBezTo>
                  <a:cubicBezTo>
                    <a:pt x="1759" y="4480"/>
                    <a:pt x="2625" y="5084"/>
                    <a:pt x="3570" y="5530"/>
                  </a:cubicBezTo>
                  <a:cubicBezTo>
                    <a:pt x="3783" y="5646"/>
                    <a:pt x="4011" y="5702"/>
                    <a:pt x="4235" y="5702"/>
                  </a:cubicBezTo>
                  <a:cubicBezTo>
                    <a:pt x="4619" y="5702"/>
                    <a:pt x="4995" y="5539"/>
                    <a:pt x="5277" y="5241"/>
                  </a:cubicBezTo>
                  <a:cubicBezTo>
                    <a:pt x="6266" y="3963"/>
                    <a:pt x="4261" y="0"/>
                    <a:pt x="28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4235225" y="3974075"/>
              <a:ext cx="1350" cy="1350"/>
            </a:xfrm>
            <a:custGeom>
              <a:rect b="b" l="l" r="r" t="t"/>
              <a:pathLst>
                <a:path extrusionOk="0" h="54" w="54">
                  <a:moveTo>
                    <a:pt x="53" y="1"/>
                  </a:moveTo>
                  <a:cubicBezTo>
                    <a:pt x="1" y="27"/>
                    <a:pt x="53" y="53"/>
                    <a:pt x="27" y="53"/>
                  </a:cubicBezTo>
                  <a:cubicBezTo>
                    <a:pt x="53" y="53"/>
                    <a:pt x="53" y="27"/>
                    <a:pt x="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4460325" y="3982875"/>
              <a:ext cx="942375" cy="846300"/>
            </a:xfrm>
            <a:custGeom>
              <a:rect b="b" l="l" r="r" t="t"/>
              <a:pathLst>
                <a:path extrusionOk="0" h="33852" w="37695">
                  <a:moveTo>
                    <a:pt x="2742" y="0"/>
                  </a:moveTo>
                  <a:cubicBezTo>
                    <a:pt x="2290" y="0"/>
                    <a:pt x="2058" y="188"/>
                    <a:pt x="1916" y="305"/>
                  </a:cubicBezTo>
                  <a:cubicBezTo>
                    <a:pt x="1391" y="725"/>
                    <a:pt x="0" y="1854"/>
                    <a:pt x="6116" y="11330"/>
                  </a:cubicBezTo>
                  <a:cubicBezTo>
                    <a:pt x="11130" y="19152"/>
                    <a:pt x="17929" y="28077"/>
                    <a:pt x="28087" y="33852"/>
                  </a:cubicBezTo>
                  <a:cubicBezTo>
                    <a:pt x="28323" y="33537"/>
                    <a:pt x="28586" y="33195"/>
                    <a:pt x="28822" y="32880"/>
                  </a:cubicBezTo>
                  <a:cubicBezTo>
                    <a:pt x="22234" y="29127"/>
                    <a:pt x="14884" y="22591"/>
                    <a:pt x="7166" y="10647"/>
                  </a:cubicBezTo>
                  <a:cubicBezTo>
                    <a:pt x="2021" y="2615"/>
                    <a:pt x="2704" y="1302"/>
                    <a:pt x="2704" y="1302"/>
                  </a:cubicBezTo>
                  <a:cubicBezTo>
                    <a:pt x="2726" y="1292"/>
                    <a:pt x="2756" y="1287"/>
                    <a:pt x="2797" y="1287"/>
                  </a:cubicBezTo>
                  <a:cubicBezTo>
                    <a:pt x="3288" y="1287"/>
                    <a:pt x="5179" y="2124"/>
                    <a:pt x="9135" y="6080"/>
                  </a:cubicBezTo>
                  <a:cubicBezTo>
                    <a:pt x="14437" y="11382"/>
                    <a:pt x="28035" y="16317"/>
                    <a:pt x="37143" y="18784"/>
                  </a:cubicBezTo>
                  <a:cubicBezTo>
                    <a:pt x="37327" y="18391"/>
                    <a:pt x="37511" y="17997"/>
                    <a:pt x="37694" y="17603"/>
                  </a:cubicBezTo>
                  <a:cubicBezTo>
                    <a:pt x="34755" y="16816"/>
                    <a:pt x="31263" y="15766"/>
                    <a:pt x="27720" y="14480"/>
                  </a:cubicBezTo>
                  <a:cubicBezTo>
                    <a:pt x="19294" y="11461"/>
                    <a:pt x="12994" y="8153"/>
                    <a:pt x="10028" y="5187"/>
                  </a:cubicBezTo>
                  <a:cubicBezTo>
                    <a:pt x="5710" y="869"/>
                    <a:pt x="3715" y="0"/>
                    <a:pt x="27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4930850" y="4408825"/>
              <a:ext cx="402300" cy="275325"/>
            </a:xfrm>
            <a:custGeom>
              <a:rect b="b" l="l" r="r" t="t"/>
              <a:pathLst>
                <a:path extrusionOk="0" h="11013" w="16092">
                  <a:moveTo>
                    <a:pt x="739" y="1"/>
                  </a:moveTo>
                  <a:cubicBezTo>
                    <a:pt x="602" y="1"/>
                    <a:pt x="470" y="36"/>
                    <a:pt x="341" y="119"/>
                  </a:cubicBezTo>
                  <a:cubicBezTo>
                    <a:pt x="131" y="250"/>
                    <a:pt x="0" y="513"/>
                    <a:pt x="26" y="802"/>
                  </a:cubicBezTo>
                  <a:cubicBezTo>
                    <a:pt x="184" y="1878"/>
                    <a:pt x="5775" y="6996"/>
                    <a:pt x="13282" y="11013"/>
                  </a:cubicBezTo>
                  <a:cubicBezTo>
                    <a:pt x="13519" y="10671"/>
                    <a:pt x="13729" y="10304"/>
                    <a:pt x="13939" y="9963"/>
                  </a:cubicBezTo>
                  <a:cubicBezTo>
                    <a:pt x="10290" y="7994"/>
                    <a:pt x="6851" y="5684"/>
                    <a:pt x="3675" y="2980"/>
                  </a:cubicBezTo>
                  <a:lnTo>
                    <a:pt x="3675" y="2980"/>
                  </a:lnTo>
                  <a:cubicBezTo>
                    <a:pt x="6300" y="4345"/>
                    <a:pt x="10159" y="5973"/>
                    <a:pt x="15461" y="7338"/>
                  </a:cubicBezTo>
                  <a:cubicBezTo>
                    <a:pt x="15671" y="6970"/>
                    <a:pt x="15881" y="6576"/>
                    <a:pt x="16091" y="6183"/>
                  </a:cubicBezTo>
                  <a:cubicBezTo>
                    <a:pt x="8662" y="4319"/>
                    <a:pt x="4121" y="1930"/>
                    <a:pt x="1838" y="460"/>
                  </a:cubicBezTo>
                  <a:cubicBezTo>
                    <a:pt x="1445" y="217"/>
                    <a:pt x="1079" y="1"/>
                    <a:pt x="7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5"/>
          <p:cNvSpPr txBox="1"/>
          <p:nvPr>
            <p:ph type="title"/>
          </p:nvPr>
        </p:nvSpPr>
        <p:spPr>
          <a:xfrm>
            <a:off x="-281600" y="3242400"/>
            <a:ext cx="3093300" cy="1663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TABLE OF CONTENTS</a:t>
            </a:r>
            <a:endParaRPr/>
          </a:p>
        </p:txBody>
      </p:sp>
      <p:sp>
        <p:nvSpPr>
          <p:cNvPr id="207" name="Google Shape;207;p25"/>
          <p:cNvSpPr txBox="1"/>
          <p:nvPr>
            <p:ph idx="1" type="subTitle"/>
          </p:nvPr>
        </p:nvSpPr>
        <p:spPr>
          <a:xfrm>
            <a:off x="1176775" y="1951400"/>
            <a:ext cx="20166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 Uses, Types of Crimes, Example of Cases that used Digital Forensics</a:t>
            </a:r>
            <a:endParaRPr/>
          </a:p>
        </p:txBody>
      </p:sp>
      <p:sp>
        <p:nvSpPr>
          <p:cNvPr id="208" name="Google Shape;208;p25"/>
          <p:cNvSpPr txBox="1"/>
          <p:nvPr>
            <p:ph idx="2" type="subTitle"/>
          </p:nvPr>
        </p:nvSpPr>
        <p:spPr>
          <a:xfrm>
            <a:off x="1496400" y="1607400"/>
            <a:ext cx="18672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FORENSICS</a:t>
            </a:r>
            <a:endParaRPr/>
          </a:p>
        </p:txBody>
      </p:sp>
      <p:sp>
        <p:nvSpPr>
          <p:cNvPr id="209" name="Google Shape;209;p25"/>
          <p:cNvSpPr txBox="1"/>
          <p:nvPr>
            <p:ph idx="3" type="title"/>
          </p:nvPr>
        </p:nvSpPr>
        <p:spPr>
          <a:xfrm>
            <a:off x="1176775" y="1607325"/>
            <a:ext cx="5121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210" name="Google Shape;210;p25"/>
          <p:cNvSpPr txBox="1"/>
          <p:nvPr>
            <p:ph idx="4" type="subTitle"/>
          </p:nvPr>
        </p:nvSpPr>
        <p:spPr>
          <a:xfrm>
            <a:off x="2140300" y="1149950"/>
            <a:ext cx="19464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They Are  &amp; 4 Principles</a:t>
            </a:r>
            <a:endParaRPr/>
          </a:p>
        </p:txBody>
      </p:sp>
      <p:sp>
        <p:nvSpPr>
          <p:cNvPr id="211" name="Google Shape;211;p25"/>
          <p:cNvSpPr txBox="1"/>
          <p:nvPr>
            <p:ph idx="5" type="subTitle"/>
          </p:nvPr>
        </p:nvSpPr>
        <p:spPr>
          <a:xfrm>
            <a:off x="2470925" y="805950"/>
            <a:ext cx="18672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ACPO PRINCIPLES</a:t>
            </a:r>
            <a:endParaRPr/>
          </a:p>
        </p:txBody>
      </p:sp>
      <p:sp>
        <p:nvSpPr>
          <p:cNvPr id="212" name="Google Shape;212;p25"/>
          <p:cNvSpPr txBox="1"/>
          <p:nvPr>
            <p:ph idx="6" type="title"/>
          </p:nvPr>
        </p:nvSpPr>
        <p:spPr>
          <a:xfrm>
            <a:off x="2140176" y="805875"/>
            <a:ext cx="5121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213" name="Google Shape;213;p25"/>
          <p:cNvSpPr txBox="1"/>
          <p:nvPr>
            <p:ph idx="7" type="subTitle"/>
          </p:nvPr>
        </p:nvSpPr>
        <p:spPr>
          <a:xfrm>
            <a:off x="5193500" y="758250"/>
            <a:ext cx="24024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Identification, Evidence Collection, Analysis, Documentation, Reporting</a:t>
            </a:r>
            <a:endParaRPr/>
          </a:p>
        </p:txBody>
      </p:sp>
      <p:sp>
        <p:nvSpPr>
          <p:cNvPr id="214" name="Google Shape;214;p25"/>
          <p:cNvSpPr txBox="1"/>
          <p:nvPr>
            <p:ph idx="8" type="subTitle"/>
          </p:nvPr>
        </p:nvSpPr>
        <p:spPr>
          <a:xfrm>
            <a:off x="5524125" y="185675"/>
            <a:ext cx="24024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FORENSIC PROCESS</a:t>
            </a:r>
            <a:endParaRPr/>
          </a:p>
        </p:txBody>
      </p:sp>
      <p:sp>
        <p:nvSpPr>
          <p:cNvPr id="215" name="Google Shape;215;p25"/>
          <p:cNvSpPr txBox="1"/>
          <p:nvPr>
            <p:ph idx="9" type="title"/>
          </p:nvPr>
        </p:nvSpPr>
        <p:spPr>
          <a:xfrm>
            <a:off x="5193500" y="414175"/>
            <a:ext cx="5121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216" name="Google Shape;216;p25"/>
          <p:cNvSpPr txBox="1"/>
          <p:nvPr>
            <p:ph idx="13" type="subTitle"/>
          </p:nvPr>
        </p:nvSpPr>
        <p:spPr>
          <a:xfrm>
            <a:off x="6595500" y="2027100"/>
            <a:ext cx="20571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Encryption, Password Attacks, Steganography, Data Destruction</a:t>
            </a:r>
            <a:endParaRPr/>
          </a:p>
        </p:txBody>
      </p:sp>
      <p:sp>
        <p:nvSpPr>
          <p:cNvPr id="217" name="Google Shape;217;p25"/>
          <p:cNvSpPr txBox="1"/>
          <p:nvPr>
            <p:ph idx="14" type="subTitle"/>
          </p:nvPr>
        </p:nvSpPr>
        <p:spPr>
          <a:xfrm>
            <a:off x="6848325" y="1683100"/>
            <a:ext cx="20679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ANTI-FORENSICS </a:t>
            </a:r>
            <a:endParaRPr/>
          </a:p>
        </p:txBody>
      </p:sp>
      <p:sp>
        <p:nvSpPr>
          <p:cNvPr id="218" name="Google Shape;218;p25"/>
          <p:cNvSpPr txBox="1"/>
          <p:nvPr>
            <p:ph idx="15" type="title"/>
          </p:nvPr>
        </p:nvSpPr>
        <p:spPr>
          <a:xfrm>
            <a:off x="6595502" y="1683025"/>
            <a:ext cx="5121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219" name="Google Shape;219;p25"/>
          <p:cNvSpPr/>
          <p:nvPr/>
        </p:nvSpPr>
        <p:spPr>
          <a:xfrm>
            <a:off x="5170475" y="758525"/>
            <a:ext cx="2067967" cy="1508450"/>
          </a:xfrm>
          <a:custGeom>
            <a:rect b="b" l="l" r="r" t="t"/>
            <a:pathLst>
              <a:path extrusionOk="0" h="24808" w="84692">
                <a:moveTo>
                  <a:pt x="0" y="24808"/>
                </a:moveTo>
                <a:lnTo>
                  <a:pt x="0" y="0"/>
                </a:lnTo>
                <a:lnTo>
                  <a:pt x="84692" y="0"/>
                </a:lnTo>
              </a:path>
            </a:pathLst>
          </a:custGeom>
          <a:noFill/>
          <a:ln cap="flat" cmpd="sng" w="19050">
            <a:solidFill>
              <a:schemeClr val="lt1"/>
            </a:solidFill>
            <a:prstDash val="dot"/>
            <a:round/>
            <a:headEnd len="sm" w="sm" type="none"/>
            <a:tailEnd len="sm" w="sm" type="none"/>
          </a:ln>
        </p:spPr>
      </p:sp>
      <p:sp>
        <p:nvSpPr>
          <p:cNvPr id="220" name="Google Shape;220;p25"/>
          <p:cNvSpPr/>
          <p:nvPr/>
        </p:nvSpPr>
        <p:spPr>
          <a:xfrm>
            <a:off x="2221150" y="1150225"/>
            <a:ext cx="2208754" cy="537005"/>
          </a:xfrm>
          <a:custGeom>
            <a:rect b="b" l="l" r="r" t="t"/>
            <a:pathLst>
              <a:path extrusionOk="0" h="14115" w="74854">
                <a:moveTo>
                  <a:pt x="74854" y="14115"/>
                </a:moveTo>
                <a:lnTo>
                  <a:pt x="74854" y="0"/>
                </a:lnTo>
                <a:lnTo>
                  <a:pt x="0" y="0"/>
                </a:lnTo>
              </a:path>
            </a:pathLst>
          </a:custGeom>
          <a:noFill/>
          <a:ln cap="flat" cmpd="sng" w="19050">
            <a:solidFill>
              <a:schemeClr val="lt1"/>
            </a:solidFill>
            <a:prstDash val="dot"/>
            <a:round/>
            <a:headEnd len="sm" w="sm" type="none"/>
            <a:tailEnd len="sm" w="sm" type="none"/>
          </a:ln>
        </p:spPr>
      </p:sp>
      <p:sp>
        <p:nvSpPr>
          <p:cNvPr id="221" name="Google Shape;221;p25"/>
          <p:cNvSpPr/>
          <p:nvPr/>
        </p:nvSpPr>
        <p:spPr>
          <a:xfrm>
            <a:off x="6102375" y="2025476"/>
            <a:ext cx="2127260" cy="1508514"/>
          </a:xfrm>
          <a:custGeom>
            <a:rect b="b" l="l" r="r" t="t"/>
            <a:pathLst>
              <a:path extrusionOk="0" h="79668" w="81692">
                <a:moveTo>
                  <a:pt x="81692" y="0"/>
                </a:moveTo>
                <a:lnTo>
                  <a:pt x="16307" y="0"/>
                </a:lnTo>
                <a:lnTo>
                  <a:pt x="16676" y="79367"/>
                </a:lnTo>
                <a:lnTo>
                  <a:pt x="0" y="79668"/>
                </a:lnTo>
              </a:path>
            </a:pathLst>
          </a:custGeom>
          <a:noFill/>
          <a:ln cap="flat" cmpd="sng" w="19050">
            <a:solidFill>
              <a:schemeClr val="lt1"/>
            </a:solidFill>
            <a:prstDash val="dot"/>
            <a:round/>
            <a:headEnd len="sm" w="sm" type="none"/>
            <a:tailEnd len="sm" w="sm" type="none"/>
          </a:ln>
        </p:spPr>
      </p:sp>
      <p:sp>
        <p:nvSpPr>
          <p:cNvPr id="222" name="Google Shape;222;p25"/>
          <p:cNvSpPr/>
          <p:nvPr/>
        </p:nvSpPr>
        <p:spPr>
          <a:xfrm>
            <a:off x="5870175" y="4486007"/>
            <a:ext cx="537000" cy="5370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4902525" y="2326257"/>
            <a:ext cx="537000" cy="5370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4162900" y="1734057"/>
            <a:ext cx="537000" cy="5370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3944445" y="3424507"/>
            <a:ext cx="537000" cy="5370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1268975" y="1951300"/>
            <a:ext cx="2634774" cy="1744100"/>
          </a:xfrm>
          <a:custGeom>
            <a:rect b="b" l="l" r="r" t="t"/>
            <a:pathLst>
              <a:path extrusionOk="0" h="69764" w="107290">
                <a:moveTo>
                  <a:pt x="0" y="109"/>
                </a:moveTo>
                <a:lnTo>
                  <a:pt x="92422" y="0"/>
                </a:lnTo>
                <a:lnTo>
                  <a:pt x="91618" y="69764"/>
                </a:lnTo>
                <a:lnTo>
                  <a:pt x="107290" y="69764"/>
                </a:lnTo>
              </a:path>
            </a:pathLst>
          </a:custGeom>
          <a:noFill/>
          <a:ln cap="flat" cmpd="sng" w="19050">
            <a:solidFill>
              <a:schemeClr val="lt1"/>
            </a:solidFill>
            <a:prstDash val="dot"/>
            <a:round/>
            <a:headEnd len="sm" w="sm" type="none"/>
            <a:tailEnd len="sm" w="sm" type="none"/>
          </a:ln>
        </p:spPr>
      </p:sp>
      <p:sp>
        <p:nvSpPr>
          <p:cNvPr id="227" name="Google Shape;227;p25"/>
          <p:cNvSpPr/>
          <p:nvPr/>
        </p:nvSpPr>
        <p:spPr>
          <a:xfrm>
            <a:off x="5565375" y="3266807"/>
            <a:ext cx="537000" cy="5370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txBox="1"/>
          <p:nvPr>
            <p:ph idx="4" type="subTitle"/>
          </p:nvPr>
        </p:nvSpPr>
        <p:spPr>
          <a:xfrm>
            <a:off x="6955325" y="3977400"/>
            <a:ext cx="1946400" cy="53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 Forensics, SSD &amp; NAND</a:t>
            </a:r>
            <a:endParaRPr/>
          </a:p>
        </p:txBody>
      </p:sp>
      <p:sp>
        <p:nvSpPr>
          <p:cNvPr id="229" name="Google Shape;229;p25"/>
          <p:cNvSpPr txBox="1"/>
          <p:nvPr>
            <p:ph idx="5" type="subTitle"/>
          </p:nvPr>
        </p:nvSpPr>
        <p:spPr>
          <a:xfrm>
            <a:off x="7285950" y="3633400"/>
            <a:ext cx="18672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FUTURE</a:t>
            </a:r>
            <a:endParaRPr/>
          </a:p>
        </p:txBody>
      </p:sp>
      <p:sp>
        <p:nvSpPr>
          <p:cNvPr id="230" name="Google Shape;230;p25"/>
          <p:cNvSpPr txBox="1"/>
          <p:nvPr>
            <p:ph idx="6" type="title"/>
          </p:nvPr>
        </p:nvSpPr>
        <p:spPr>
          <a:xfrm>
            <a:off x="6955201" y="3633325"/>
            <a:ext cx="512100" cy="2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231" name="Google Shape;231;p25"/>
          <p:cNvSpPr/>
          <p:nvPr/>
        </p:nvSpPr>
        <p:spPr>
          <a:xfrm flipH="1">
            <a:off x="6152864" y="3977400"/>
            <a:ext cx="2634861" cy="461066"/>
          </a:xfrm>
          <a:custGeom>
            <a:rect b="b" l="l" r="r" t="t"/>
            <a:pathLst>
              <a:path extrusionOk="0" h="14115" w="74854">
                <a:moveTo>
                  <a:pt x="74854" y="14115"/>
                </a:moveTo>
                <a:lnTo>
                  <a:pt x="74854" y="0"/>
                </a:lnTo>
                <a:lnTo>
                  <a:pt x="0" y="0"/>
                </a:lnTo>
              </a:path>
            </a:pathLst>
          </a:custGeom>
          <a:noFill/>
          <a:ln cap="flat" cmpd="sng" w="19050">
            <a:solidFill>
              <a:schemeClr val="lt1"/>
            </a:solidFill>
            <a:prstDash val="dot"/>
            <a:round/>
            <a:headEnd len="sm" w="sm" type="none"/>
            <a:tailEnd len="sm" w="sm" type="none"/>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3"/>
          <p:cNvSpPr/>
          <p:nvPr/>
        </p:nvSpPr>
        <p:spPr>
          <a:xfrm>
            <a:off x="-55550" y="-79375"/>
            <a:ext cx="3643200" cy="532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3"/>
          <p:cNvSpPr txBox="1"/>
          <p:nvPr>
            <p:ph idx="1" type="body"/>
          </p:nvPr>
        </p:nvSpPr>
        <p:spPr>
          <a:xfrm>
            <a:off x="3726000" y="1386600"/>
            <a:ext cx="4698000" cy="2291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latin typeface="Ubuntu"/>
                <a:ea typeface="Ubuntu"/>
                <a:cs typeface="Ubuntu"/>
                <a:sym typeface="Ubuntu"/>
              </a:rPr>
              <a:t>2. What does it mean to be a reasonable search?</a:t>
            </a:r>
            <a:endParaRPr b="1" sz="1300">
              <a:latin typeface="Ubuntu"/>
              <a:ea typeface="Ubuntu"/>
              <a:cs typeface="Ubuntu"/>
              <a:sym typeface="Ubuntu"/>
            </a:endParaRPr>
          </a:p>
          <a:p>
            <a:pPr indent="-304800" lvl="0" marL="342900" rtl="0" algn="l">
              <a:lnSpc>
                <a:spcPct val="100000"/>
              </a:lnSpc>
              <a:spcBef>
                <a:spcPts val="1600"/>
              </a:spcBef>
              <a:spcAft>
                <a:spcPts val="0"/>
              </a:spcAft>
              <a:buSzPts val="1200"/>
              <a:buChar char="•"/>
            </a:pPr>
            <a:r>
              <a:rPr lang="en"/>
              <a:t>The search is authorized by law</a:t>
            </a:r>
            <a:endParaRPr/>
          </a:p>
          <a:p>
            <a:pPr indent="-247650" lvl="1" marL="742950" rtl="0" algn="l">
              <a:lnSpc>
                <a:spcPct val="100000"/>
              </a:lnSpc>
              <a:spcBef>
                <a:spcPts val="1600"/>
              </a:spcBef>
              <a:spcAft>
                <a:spcPts val="0"/>
              </a:spcAft>
              <a:buSzPts val="1200"/>
              <a:buChar char="–"/>
            </a:pPr>
            <a:r>
              <a:rPr lang="en"/>
              <a:t>Warrant vs Warrantless</a:t>
            </a:r>
            <a:endParaRPr/>
          </a:p>
          <a:p>
            <a:pPr indent="-304800" lvl="0" marL="342900" rtl="0" algn="l">
              <a:lnSpc>
                <a:spcPct val="100000"/>
              </a:lnSpc>
              <a:spcBef>
                <a:spcPts val="1600"/>
              </a:spcBef>
              <a:spcAft>
                <a:spcPts val="0"/>
              </a:spcAft>
              <a:buSzPts val="1200"/>
              <a:buChar char="•"/>
            </a:pPr>
            <a:r>
              <a:rPr lang="en"/>
              <a:t>The law itself is reasonable</a:t>
            </a:r>
            <a:endParaRPr/>
          </a:p>
          <a:p>
            <a:pPr indent="-247650" lvl="1" marL="742950" rtl="0" algn="l">
              <a:lnSpc>
                <a:spcPct val="100000"/>
              </a:lnSpc>
              <a:spcBef>
                <a:spcPts val="1600"/>
              </a:spcBef>
              <a:spcAft>
                <a:spcPts val="0"/>
              </a:spcAft>
              <a:buSzPts val="1200"/>
              <a:buChar char="–"/>
            </a:pPr>
            <a:r>
              <a:rPr lang="en"/>
              <a:t>No hard test to determine</a:t>
            </a:r>
            <a:endParaRPr/>
          </a:p>
          <a:p>
            <a:pPr indent="-304800" lvl="0" marL="342900" rtl="0" algn="l">
              <a:lnSpc>
                <a:spcPct val="100000"/>
              </a:lnSpc>
              <a:spcBef>
                <a:spcPts val="1600"/>
              </a:spcBef>
              <a:spcAft>
                <a:spcPts val="0"/>
              </a:spcAft>
              <a:buSzPts val="1200"/>
              <a:buChar char="•"/>
            </a:pPr>
            <a:r>
              <a:rPr lang="en"/>
              <a:t>The manner in which the search is carried out is reasonable</a:t>
            </a:r>
            <a:endParaRPr/>
          </a:p>
          <a:p>
            <a:pPr indent="-247650" lvl="1" marL="742950" rtl="0" algn="l">
              <a:lnSpc>
                <a:spcPct val="100000"/>
              </a:lnSpc>
              <a:spcBef>
                <a:spcPts val="1600"/>
              </a:spcBef>
              <a:spcAft>
                <a:spcPts val="0"/>
              </a:spcAft>
              <a:buSzPts val="1200"/>
              <a:buChar char="–"/>
            </a:pPr>
            <a:r>
              <a:rPr lang="en"/>
              <a:t>Must identify before breaking in</a:t>
            </a:r>
            <a:endParaRPr/>
          </a:p>
          <a:p>
            <a:pPr indent="0" lvl="0" marL="0" rtl="0" algn="l">
              <a:lnSpc>
                <a:spcPct val="100000"/>
              </a:lnSpc>
              <a:spcBef>
                <a:spcPts val="1600"/>
              </a:spcBef>
              <a:spcAft>
                <a:spcPts val="1600"/>
              </a:spcAft>
              <a:buNone/>
            </a:pPr>
            <a:r>
              <a:rPr lang="en"/>
              <a:t> </a:t>
            </a:r>
            <a:endParaRPr/>
          </a:p>
        </p:txBody>
      </p:sp>
      <p:sp>
        <p:nvSpPr>
          <p:cNvPr id="970" name="Google Shape;970;p43"/>
          <p:cNvSpPr txBox="1"/>
          <p:nvPr>
            <p:ph type="title"/>
          </p:nvPr>
        </p:nvSpPr>
        <p:spPr>
          <a:xfrm>
            <a:off x="3726000" y="4794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Search Laws in Canada</a:t>
            </a:r>
            <a:endParaRPr/>
          </a:p>
        </p:txBody>
      </p:sp>
      <p:sp>
        <p:nvSpPr>
          <p:cNvPr id="971" name="Google Shape;971;p43"/>
          <p:cNvSpPr txBox="1"/>
          <p:nvPr/>
        </p:nvSpPr>
        <p:spPr>
          <a:xfrm>
            <a:off x="367375" y="1337850"/>
            <a:ext cx="3157500" cy="246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dk2"/>
                </a:solidFill>
                <a:latin typeface="Ubuntu Light"/>
                <a:ea typeface="Ubuntu Light"/>
                <a:cs typeface="Ubuntu Light"/>
                <a:sym typeface="Ubuntu Light"/>
              </a:rPr>
              <a:t>From Section 8 of the Charter of Rights: </a:t>
            </a:r>
            <a:endParaRPr sz="2000">
              <a:solidFill>
                <a:schemeClr val="dk2"/>
              </a:solidFill>
              <a:latin typeface="Ubuntu Light"/>
              <a:ea typeface="Ubuntu Light"/>
              <a:cs typeface="Ubuntu Light"/>
              <a:sym typeface="Ubuntu Light"/>
            </a:endParaRPr>
          </a:p>
          <a:p>
            <a:pPr indent="0" lvl="0" marL="0" rtl="0" algn="l">
              <a:lnSpc>
                <a:spcPct val="115000"/>
              </a:lnSpc>
              <a:spcBef>
                <a:spcPts val="1600"/>
              </a:spcBef>
              <a:spcAft>
                <a:spcPts val="1600"/>
              </a:spcAft>
              <a:buNone/>
            </a:pPr>
            <a:r>
              <a:rPr b="1" lang="en" sz="2000">
                <a:solidFill>
                  <a:schemeClr val="dk2"/>
                </a:solidFill>
                <a:latin typeface="Ubuntu"/>
                <a:ea typeface="Ubuntu"/>
                <a:cs typeface="Ubuntu"/>
                <a:sym typeface="Ubuntu"/>
              </a:rPr>
              <a:t>“Everyone has the right to be secure against unreasonable search or seizure.”</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44"/>
          <p:cNvSpPr txBox="1"/>
          <p:nvPr>
            <p:ph idx="1" type="body"/>
          </p:nvPr>
        </p:nvSpPr>
        <p:spPr>
          <a:xfrm>
            <a:off x="678000" y="1767600"/>
            <a:ext cx="4698000" cy="2801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Traditional vs Digital crime scene</a:t>
            </a:r>
            <a:endParaRPr/>
          </a:p>
          <a:p>
            <a:pPr indent="-304800" lvl="0" marL="457200" rtl="0" algn="l">
              <a:spcBef>
                <a:spcPts val="1600"/>
              </a:spcBef>
              <a:spcAft>
                <a:spcPts val="0"/>
              </a:spcAft>
              <a:buSzPts val="1200"/>
              <a:buChar char="●"/>
            </a:pPr>
            <a:r>
              <a:rPr lang="en"/>
              <a:t>Don’t change the status of the device</a:t>
            </a:r>
            <a:endParaRPr/>
          </a:p>
          <a:p>
            <a:pPr indent="-304800" lvl="1" marL="914400" rtl="0" algn="l">
              <a:spcBef>
                <a:spcPts val="1600"/>
              </a:spcBef>
              <a:spcAft>
                <a:spcPts val="0"/>
              </a:spcAft>
              <a:buSzPts val="1200"/>
              <a:buChar char="○"/>
            </a:pPr>
            <a:r>
              <a:rPr lang="en"/>
              <a:t>Which </a:t>
            </a:r>
            <a:r>
              <a:rPr lang="en"/>
              <a:t>status</a:t>
            </a:r>
            <a:r>
              <a:rPr lang="en"/>
              <a:t> is preferred? Live or Dead</a:t>
            </a:r>
            <a:endParaRPr/>
          </a:p>
          <a:p>
            <a:pPr indent="-304800" lvl="0" marL="457200" rtl="0" algn="l">
              <a:spcBef>
                <a:spcPts val="1600"/>
              </a:spcBef>
              <a:spcAft>
                <a:spcPts val="0"/>
              </a:spcAft>
              <a:buSzPts val="1200"/>
              <a:buChar char="●"/>
            </a:pPr>
            <a:r>
              <a:rPr lang="en"/>
              <a:t>Don’t operate it </a:t>
            </a:r>
            <a:endParaRPr/>
          </a:p>
          <a:p>
            <a:pPr indent="-304800" lvl="0" marL="457200" rtl="0" algn="l">
              <a:spcBef>
                <a:spcPts val="1600"/>
              </a:spcBef>
              <a:spcAft>
                <a:spcPts val="0"/>
              </a:spcAft>
              <a:buSzPts val="1200"/>
              <a:buChar char="●"/>
            </a:pPr>
            <a:r>
              <a:rPr lang="en"/>
              <a:t>Take </a:t>
            </a:r>
            <a:r>
              <a:rPr lang="en"/>
              <a:t>pictures</a:t>
            </a:r>
            <a:endParaRPr/>
          </a:p>
          <a:p>
            <a:pPr indent="-304800" lvl="0" marL="457200" rtl="0" algn="l">
              <a:spcBef>
                <a:spcPts val="1600"/>
              </a:spcBef>
              <a:spcAft>
                <a:spcPts val="1600"/>
              </a:spcAft>
              <a:buSzPts val="1200"/>
              <a:buChar char="●"/>
            </a:pPr>
            <a:r>
              <a:rPr lang="en"/>
              <a:t>Faraday Bag</a:t>
            </a:r>
            <a:endParaRPr/>
          </a:p>
        </p:txBody>
      </p:sp>
      <p:sp>
        <p:nvSpPr>
          <p:cNvPr id="977" name="Google Shape;977;p44"/>
          <p:cNvSpPr txBox="1"/>
          <p:nvPr>
            <p:ph type="title"/>
          </p:nvPr>
        </p:nvSpPr>
        <p:spPr>
          <a:xfrm>
            <a:off x="678000" y="8604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Search and Seizure</a:t>
            </a:r>
            <a:endParaRPr/>
          </a:p>
        </p:txBody>
      </p:sp>
      <p:pic>
        <p:nvPicPr>
          <p:cNvPr id="978" name="Google Shape;978;p44"/>
          <p:cNvPicPr preferRelativeResize="0"/>
          <p:nvPr/>
        </p:nvPicPr>
        <p:blipFill>
          <a:blip r:embed="rId3">
            <a:alphaModFix/>
          </a:blip>
          <a:stretch>
            <a:fillRect/>
          </a:stretch>
        </p:blipFill>
        <p:spPr>
          <a:xfrm>
            <a:off x="5314600" y="1660275"/>
            <a:ext cx="3421200" cy="2280800"/>
          </a:xfrm>
          <a:prstGeom prst="rect">
            <a:avLst/>
          </a:prstGeom>
          <a:noFill/>
          <a:ln>
            <a:noFill/>
          </a:ln>
        </p:spPr>
      </p:pic>
      <p:grpSp>
        <p:nvGrpSpPr>
          <p:cNvPr id="979" name="Google Shape;979;p44"/>
          <p:cNvGrpSpPr/>
          <p:nvPr/>
        </p:nvGrpSpPr>
        <p:grpSpPr>
          <a:xfrm>
            <a:off x="5208249" y="3706355"/>
            <a:ext cx="3640074" cy="276063"/>
            <a:chOff x="1187345" y="1471214"/>
            <a:chExt cx="4900477" cy="371652"/>
          </a:xfrm>
        </p:grpSpPr>
        <p:sp>
          <p:nvSpPr>
            <p:cNvPr id="980" name="Google Shape;980;p44"/>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4"/>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4"/>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4"/>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4"/>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4"/>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4"/>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4"/>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4"/>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4"/>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4"/>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4"/>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4"/>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4"/>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4"/>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4"/>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4"/>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4"/>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4"/>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4"/>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4"/>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4"/>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4"/>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4"/>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4"/>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4"/>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4"/>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4"/>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4"/>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4"/>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4"/>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4"/>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4"/>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4"/>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4"/>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4"/>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4"/>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4"/>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4"/>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4"/>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4"/>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4"/>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4"/>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4"/>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4"/>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4"/>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4"/>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4"/>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4"/>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4"/>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4"/>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4"/>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4"/>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44"/>
          <p:cNvGrpSpPr/>
          <p:nvPr/>
        </p:nvGrpSpPr>
        <p:grpSpPr>
          <a:xfrm>
            <a:off x="5208249" y="1539909"/>
            <a:ext cx="3640074" cy="276063"/>
            <a:chOff x="1187345" y="1471214"/>
            <a:chExt cx="4900477" cy="371652"/>
          </a:xfrm>
        </p:grpSpPr>
        <p:sp>
          <p:nvSpPr>
            <p:cNvPr id="1034" name="Google Shape;1034;p44"/>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4"/>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4"/>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4"/>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4"/>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4"/>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4"/>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4"/>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4"/>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4"/>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4"/>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4"/>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4"/>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4"/>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4"/>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4"/>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4"/>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4"/>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4"/>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4"/>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4"/>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4"/>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4"/>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4"/>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4"/>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4"/>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4"/>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4"/>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4"/>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4"/>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4"/>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4"/>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4"/>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4"/>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4"/>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4"/>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4"/>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4"/>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4"/>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4"/>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4"/>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4"/>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4"/>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4"/>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4"/>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4"/>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4"/>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4"/>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4"/>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4"/>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4"/>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4"/>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4"/>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grpSp>
        <p:nvGrpSpPr>
          <p:cNvPr id="1091" name="Google Shape;1091;p45"/>
          <p:cNvGrpSpPr/>
          <p:nvPr/>
        </p:nvGrpSpPr>
        <p:grpSpPr>
          <a:xfrm>
            <a:off x="1192927" y="1399418"/>
            <a:ext cx="2403716" cy="3131897"/>
            <a:chOff x="4728886" y="2307530"/>
            <a:chExt cx="915143" cy="2015248"/>
          </a:xfrm>
        </p:grpSpPr>
        <p:grpSp>
          <p:nvGrpSpPr>
            <p:cNvPr id="1092" name="Google Shape;1092;p45"/>
            <p:cNvGrpSpPr/>
            <p:nvPr/>
          </p:nvGrpSpPr>
          <p:grpSpPr>
            <a:xfrm rot="5400000">
              <a:off x="4418604" y="2617812"/>
              <a:ext cx="1535670" cy="915107"/>
              <a:chOff x="238125" y="1335475"/>
              <a:chExt cx="5418735" cy="3034175"/>
            </a:xfrm>
          </p:grpSpPr>
          <p:sp>
            <p:nvSpPr>
              <p:cNvPr id="1093" name="Google Shape;1093;p45"/>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5"/>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5"/>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6" name="Google Shape;1096;p45"/>
            <p:cNvSpPr/>
            <p:nvPr/>
          </p:nvSpPr>
          <p:spPr>
            <a:xfrm rot="5400000">
              <a:off x="4905208" y="3583958"/>
              <a:ext cx="562535" cy="915107"/>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p45"/>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Digital Forensics Process</a:t>
            </a:r>
            <a:endParaRPr/>
          </a:p>
        </p:txBody>
      </p:sp>
      <p:sp>
        <p:nvSpPr>
          <p:cNvPr id="1098" name="Google Shape;1098;p45"/>
          <p:cNvSpPr txBox="1"/>
          <p:nvPr>
            <p:ph idx="1" type="subTitle"/>
          </p:nvPr>
        </p:nvSpPr>
        <p:spPr>
          <a:xfrm>
            <a:off x="1236188" y="1551825"/>
            <a:ext cx="2317200" cy="38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Identification</a:t>
            </a:r>
            <a:endParaRPr b="1">
              <a:latin typeface="Ubuntu"/>
              <a:ea typeface="Ubuntu"/>
              <a:cs typeface="Ubuntu"/>
              <a:sym typeface="Ubuntu"/>
            </a:endParaRPr>
          </a:p>
        </p:txBody>
      </p:sp>
      <p:sp>
        <p:nvSpPr>
          <p:cNvPr id="1099" name="Google Shape;1099;p45"/>
          <p:cNvSpPr txBox="1"/>
          <p:nvPr>
            <p:ph idx="4294967295" type="subTitle"/>
          </p:nvPr>
        </p:nvSpPr>
        <p:spPr>
          <a:xfrm>
            <a:off x="1236338" y="232137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lt1"/>
                </a:solidFill>
                <a:latin typeface="Ubuntu"/>
                <a:ea typeface="Ubuntu"/>
                <a:cs typeface="Ubuntu"/>
                <a:sym typeface="Ubuntu"/>
              </a:rPr>
              <a:t>Evidence Collection &amp; Preservation</a:t>
            </a:r>
            <a:endParaRPr b="1" sz="1200">
              <a:solidFill>
                <a:schemeClr val="lt1"/>
              </a:solidFill>
              <a:latin typeface="Ubuntu"/>
              <a:ea typeface="Ubuntu"/>
              <a:cs typeface="Ubuntu"/>
              <a:sym typeface="Ubuntu"/>
            </a:endParaRPr>
          </a:p>
        </p:txBody>
      </p:sp>
      <p:sp>
        <p:nvSpPr>
          <p:cNvPr id="1100" name="Google Shape;1100;p45"/>
          <p:cNvSpPr txBox="1"/>
          <p:nvPr>
            <p:ph idx="4294967295" type="subTitle"/>
          </p:nvPr>
        </p:nvSpPr>
        <p:spPr>
          <a:xfrm>
            <a:off x="1236338" y="310842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accent1"/>
                </a:solidFill>
                <a:latin typeface="Ubuntu"/>
                <a:ea typeface="Ubuntu"/>
                <a:cs typeface="Ubuntu"/>
                <a:sym typeface="Ubuntu"/>
              </a:rPr>
              <a:t>Analysis</a:t>
            </a:r>
            <a:endParaRPr b="1" sz="1200">
              <a:solidFill>
                <a:schemeClr val="accent1"/>
              </a:solidFill>
              <a:latin typeface="Ubuntu"/>
              <a:ea typeface="Ubuntu"/>
              <a:cs typeface="Ubuntu"/>
              <a:sym typeface="Ubuntu"/>
            </a:endParaRPr>
          </a:p>
        </p:txBody>
      </p:sp>
      <p:sp>
        <p:nvSpPr>
          <p:cNvPr id="1101" name="Google Shape;1101;p45"/>
          <p:cNvSpPr txBox="1"/>
          <p:nvPr>
            <p:ph idx="4294967295" type="subTitle"/>
          </p:nvPr>
        </p:nvSpPr>
        <p:spPr>
          <a:xfrm>
            <a:off x="1236175" y="3812727"/>
            <a:ext cx="23172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Documentation &amp; Reporting</a:t>
            </a:r>
            <a:endParaRPr b="1" sz="1200">
              <a:latin typeface="Ubuntu"/>
              <a:ea typeface="Ubuntu"/>
              <a:cs typeface="Ubuntu"/>
              <a:sym typeface="Ubuntu"/>
            </a:endParaRPr>
          </a:p>
        </p:txBody>
      </p:sp>
      <p:grpSp>
        <p:nvGrpSpPr>
          <p:cNvPr id="1102" name="Google Shape;1102;p45"/>
          <p:cNvGrpSpPr/>
          <p:nvPr/>
        </p:nvGrpSpPr>
        <p:grpSpPr>
          <a:xfrm>
            <a:off x="5536621" y="832913"/>
            <a:ext cx="3364166" cy="154942"/>
            <a:chOff x="238125" y="2506075"/>
            <a:chExt cx="7115411" cy="673075"/>
          </a:xfrm>
        </p:grpSpPr>
        <p:sp>
          <p:nvSpPr>
            <p:cNvPr id="1103" name="Google Shape;1103;p45"/>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5"/>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5"/>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5"/>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5"/>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108" name="Google Shape;1108;p45"/>
          <p:cNvGraphicFramePr/>
          <p:nvPr/>
        </p:nvGraphicFramePr>
        <p:xfrm>
          <a:off x="3596650" y="1399363"/>
          <a:ext cx="3000000" cy="3000000"/>
        </p:xfrm>
        <a:graphic>
          <a:graphicData uri="http://schemas.openxmlformats.org/drawingml/2006/table">
            <a:tbl>
              <a:tblPr>
                <a:noFill/>
                <a:tableStyleId>{985CC2AB-325C-4E15-937B-AE19816D1E4D}</a:tableStyleId>
              </a:tblPr>
              <a:tblGrid>
                <a:gridCol w="4354425"/>
              </a:tblGrid>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Crime Scene &amp; First Response, Search and Seizure</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b="1" lang="en" sz="1100">
                          <a:solidFill>
                            <a:schemeClr val="dk2"/>
                          </a:solidFill>
                          <a:latin typeface="Ubuntu"/>
                          <a:ea typeface="Ubuntu"/>
                          <a:cs typeface="Ubuntu"/>
                          <a:sym typeface="Ubuntu"/>
                        </a:rPr>
                        <a:t>Acquisition &amp; Imaging, Live vs Dead Imaging, Hash Analysis</a:t>
                      </a:r>
                      <a:endParaRPr b="1"/>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Timestamps, File Metadata, Windows Registry</a:t>
                      </a:r>
                      <a:endParaRPr sz="1100">
                        <a:solidFill>
                          <a:schemeClr val="dk2"/>
                        </a:solidFill>
                        <a:latin typeface="Ubuntu Light"/>
                        <a:ea typeface="Ubuntu Light"/>
                        <a:cs typeface="Ubuntu Light"/>
                        <a:sym typeface="Ubuntu Light"/>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Chain of Custody, Final Reports &amp; Expert Witness</a:t>
                      </a:r>
                      <a:endParaRPr/>
                    </a:p>
                  </a:txBody>
                  <a:tcPr marT="91425" marB="91425" marR="91425" marL="91425" anchor="ctr">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46"/>
          <p:cNvSpPr txBox="1"/>
          <p:nvPr/>
        </p:nvSpPr>
        <p:spPr>
          <a:xfrm>
            <a:off x="517277" y="1513211"/>
            <a:ext cx="2317200" cy="3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203B56"/>
                </a:solidFill>
                <a:latin typeface="Oswald"/>
                <a:ea typeface="Oswald"/>
                <a:cs typeface="Oswald"/>
                <a:sym typeface="Oswald"/>
              </a:rPr>
              <a:t>Cloning</a:t>
            </a:r>
            <a:endParaRPr sz="1800">
              <a:solidFill>
                <a:srgbClr val="203B56"/>
              </a:solidFill>
              <a:latin typeface="Oswald"/>
              <a:ea typeface="Oswald"/>
              <a:cs typeface="Oswald"/>
              <a:sym typeface="Oswald"/>
            </a:endParaRPr>
          </a:p>
        </p:txBody>
      </p:sp>
      <p:sp>
        <p:nvSpPr>
          <p:cNvPr id="1114" name="Google Shape;1114;p46"/>
          <p:cNvSpPr txBox="1"/>
          <p:nvPr/>
        </p:nvSpPr>
        <p:spPr>
          <a:xfrm>
            <a:off x="318677" y="1889300"/>
            <a:ext cx="2714400" cy="6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EF3F5"/>
                </a:solidFill>
                <a:latin typeface="Roboto"/>
                <a:ea typeface="Roboto"/>
                <a:cs typeface="Roboto"/>
                <a:sym typeface="Roboto"/>
              </a:rPr>
              <a:t>Data is cloned and copied from original electronic source.</a:t>
            </a:r>
            <a:endParaRPr>
              <a:solidFill>
                <a:srgbClr val="CEF3F5"/>
              </a:solidFill>
              <a:latin typeface="Roboto"/>
              <a:ea typeface="Roboto"/>
              <a:cs typeface="Roboto"/>
              <a:sym typeface="Roboto"/>
            </a:endParaRPr>
          </a:p>
        </p:txBody>
      </p:sp>
      <p:sp>
        <p:nvSpPr>
          <p:cNvPr id="1115" name="Google Shape;1115;p46"/>
          <p:cNvSpPr txBox="1"/>
          <p:nvPr/>
        </p:nvSpPr>
        <p:spPr>
          <a:xfrm>
            <a:off x="3413577" y="3295799"/>
            <a:ext cx="2316900" cy="3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667E92"/>
                </a:solidFill>
                <a:latin typeface="Oswald"/>
                <a:ea typeface="Oswald"/>
                <a:cs typeface="Oswald"/>
                <a:sym typeface="Oswald"/>
              </a:rPr>
              <a:t>Live System vs Dead System Imaging</a:t>
            </a:r>
            <a:endParaRPr sz="1800">
              <a:solidFill>
                <a:srgbClr val="667E92"/>
              </a:solidFill>
              <a:latin typeface="Oswald"/>
              <a:ea typeface="Oswald"/>
              <a:cs typeface="Oswald"/>
              <a:sym typeface="Oswald"/>
            </a:endParaRPr>
          </a:p>
        </p:txBody>
      </p:sp>
      <p:sp>
        <p:nvSpPr>
          <p:cNvPr id="1116" name="Google Shape;1116;p46"/>
          <p:cNvSpPr txBox="1"/>
          <p:nvPr/>
        </p:nvSpPr>
        <p:spPr>
          <a:xfrm>
            <a:off x="3413577" y="3671890"/>
            <a:ext cx="2316900" cy="6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CEF3F5"/>
                </a:solidFill>
                <a:latin typeface="Roboto"/>
                <a:ea typeface="Roboto"/>
                <a:cs typeface="Roboto"/>
                <a:sym typeface="Roboto"/>
              </a:rPr>
              <a:t>Powered</a:t>
            </a:r>
            <a:r>
              <a:rPr lang="en">
                <a:solidFill>
                  <a:srgbClr val="CEF3F5"/>
                </a:solidFill>
                <a:latin typeface="Roboto"/>
                <a:ea typeface="Roboto"/>
                <a:cs typeface="Roboto"/>
                <a:sym typeface="Roboto"/>
              </a:rPr>
              <a:t> On vs Powered Off: Which one is better?</a:t>
            </a:r>
            <a:endParaRPr>
              <a:solidFill>
                <a:srgbClr val="CEF3F5"/>
              </a:solidFill>
              <a:latin typeface="Roboto"/>
              <a:ea typeface="Roboto"/>
              <a:cs typeface="Roboto"/>
              <a:sym typeface="Roboto"/>
            </a:endParaRPr>
          </a:p>
        </p:txBody>
      </p:sp>
      <p:sp>
        <p:nvSpPr>
          <p:cNvPr id="1117" name="Google Shape;1117;p46"/>
          <p:cNvSpPr txBox="1"/>
          <p:nvPr/>
        </p:nvSpPr>
        <p:spPr>
          <a:xfrm>
            <a:off x="6001994" y="1513211"/>
            <a:ext cx="2316900" cy="38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Oswald"/>
                <a:ea typeface="Oswald"/>
                <a:cs typeface="Oswald"/>
                <a:sym typeface="Oswald"/>
              </a:rPr>
              <a:t>Hashing</a:t>
            </a:r>
            <a:endParaRPr sz="1800">
              <a:solidFill>
                <a:srgbClr val="FFFFFF"/>
              </a:solidFill>
              <a:latin typeface="Oswald"/>
              <a:ea typeface="Oswald"/>
              <a:cs typeface="Oswald"/>
              <a:sym typeface="Oswald"/>
            </a:endParaRPr>
          </a:p>
        </p:txBody>
      </p:sp>
      <p:sp>
        <p:nvSpPr>
          <p:cNvPr id="1118" name="Google Shape;1118;p46"/>
          <p:cNvSpPr txBox="1"/>
          <p:nvPr/>
        </p:nvSpPr>
        <p:spPr>
          <a:xfrm>
            <a:off x="5616450" y="1889300"/>
            <a:ext cx="3331800" cy="629100"/>
          </a:xfrm>
          <a:prstGeom prst="rect">
            <a:avLst/>
          </a:prstGeom>
          <a:noFill/>
          <a:ln>
            <a:noFill/>
          </a:ln>
        </p:spPr>
        <p:txBody>
          <a:bodyPr anchorCtr="0" anchor="t" bIns="91425" lIns="91425" spcFirstLastPara="1" rIns="91425" wrap="square" tIns="91425">
            <a:noAutofit/>
          </a:bodyPr>
          <a:lstStyle/>
          <a:p>
            <a:pPr indent="0" lvl="0" marL="0" marR="332101" rtl="0" algn="ctr">
              <a:spcBef>
                <a:spcPts val="0"/>
              </a:spcBef>
              <a:spcAft>
                <a:spcPts val="0"/>
              </a:spcAft>
              <a:buNone/>
            </a:pPr>
            <a:r>
              <a:rPr lang="en">
                <a:solidFill>
                  <a:srgbClr val="CEF3F5"/>
                </a:solidFill>
                <a:latin typeface="Roboto"/>
                <a:ea typeface="Roboto"/>
                <a:cs typeface="Roboto"/>
                <a:sym typeface="Roboto"/>
              </a:rPr>
              <a:t>To verify any changes in evidence or content.</a:t>
            </a:r>
            <a:endParaRPr>
              <a:solidFill>
                <a:srgbClr val="CEF3F5"/>
              </a:solidFill>
              <a:latin typeface="Roboto"/>
              <a:ea typeface="Roboto"/>
              <a:cs typeface="Roboto"/>
              <a:sym typeface="Roboto"/>
            </a:endParaRPr>
          </a:p>
        </p:txBody>
      </p:sp>
      <p:sp>
        <p:nvSpPr>
          <p:cNvPr id="1119" name="Google Shape;1119;p46"/>
          <p:cNvSpPr txBox="1"/>
          <p:nvPr>
            <p:ph type="title"/>
          </p:nvPr>
        </p:nvSpPr>
        <p:spPr>
          <a:xfrm>
            <a:off x="1676575" y="333825"/>
            <a:ext cx="5790900" cy="10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ACQUISITION &amp; PRESERVATION</a:t>
            </a:r>
            <a:endParaRPr/>
          </a:p>
        </p:txBody>
      </p:sp>
      <p:cxnSp>
        <p:nvCxnSpPr>
          <p:cNvPr id="1120" name="Google Shape;1120;p46"/>
          <p:cNvCxnSpPr>
            <a:stCxn id="1114" idx="2"/>
            <a:endCxn id="1115" idx="1"/>
          </p:cNvCxnSpPr>
          <p:nvPr/>
        </p:nvCxnSpPr>
        <p:spPr>
          <a:xfrm>
            <a:off x="1675877" y="2518400"/>
            <a:ext cx="1737600" cy="972300"/>
          </a:xfrm>
          <a:prstGeom prst="straightConnector1">
            <a:avLst/>
          </a:prstGeom>
          <a:noFill/>
          <a:ln cap="flat" cmpd="sng" w="9525">
            <a:solidFill>
              <a:schemeClr val="dk2"/>
            </a:solidFill>
            <a:prstDash val="dash"/>
            <a:round/>
            <a:headEnd len="med" w="med" type="none"/>
            <a:tailEnd len="med" w="med" type="triangle"/>
          </a:ln>
        </p:spPr>
      </p:cxnSp>
      <p:cxnSp>
        <p:nvCxnSpPr>
          <p:cNvPr id="1121" name="Google Shape;1121;p46"/>
          <p:cNvCxnSpPr>
            <a:stCxn id="1115" idx="3"/>
            <a:endCxn id="1118" idx="2"/>
          </p:cNvCxnSpPr>
          <p:nvPr/>
        </p:nvCxnSpPr>
        <p:spPr>
          <a:xfrm flipH="1" rot="10800000">
            <a:off x="5730477" y="2518349"/>
            <a:ext cx="1551900" cy="972300"/>
          </a:xfrm>
          <a:prstGeom prst="straightConnector1">
            <a:avLst/>
          </a:prstGeom>
          <a:noFill/>
          <a:ln cap="flat" cmpd="sng" w="9525">
            <a:solidFill>
              <a:schemeClr val="dk2"/>
            </a:solidFill>
            <a:prstDash val="dash"/>
            <a:round/>
            <a:headEnd len="med" w="med" type="none"/>
            <a:tailEnd len="med" w="med" type="triangle"/>
          </a:ln>
        </p:spPr>
      </p:cxnSp>
      <p:sp>
        <p:nvSpPr>
          <p:cNvPr id="1122" name="Google Shape;1122;p46"/>
          <p:cNvSpPr txBox="1"/>
          <p:nvPr/>
        </p:nvSpPr>
        <p:spPr>
          <a:xfrm>
            <a:off x="6619377" y="3233615"/>
            <a:ext cx="2316900" cy="6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CEF3F5"/>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47"/>
          <p:cNvSpPr txBox="1"/>
          <p:nvPr>
            <p:ph type="title"/>
          </p:nvPr>
        </p:nvSpPr>
        <p:spPr>
          <a:xfrm>
            <a:off x="1851600" y="138400"/>
            <a:ext cx="5440800" cy="2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Live System vs Dead System</a:t>
            </a:r>
            <a:endParaRPr/>
          </a:p>
        </p:txBody>
      </p:sp>
      <p:sp>
        <p:nvSpPr>
          <p:cNvPr id="1128" name="Google Shape;1128;p47"/>
          <p:cNvSpPr txBox="1"/>
          <p:nvPr/>
        </p:nvSpPr>
        <p:spPr>
          <a:xfrm>
            <a:off x="449150" y="1892500"/>
            <a:ext cx="4665900" cy="334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2"/>
                </a:solidFill>
                <a:latin typeface="Ubuntu"/>
                <a:ea typeface="Ubuntu"/>
                <a:cs typeface="Ubuntu"/>
                <a:sym typeface="Ubuntu"/>
              </a:rPr>
              <a:t>DEAD SYSTEMS aka Powered off Machines:</a:t>
            </a:r>
            <a:endParaRPr b="1">
              <a:solidFill>
                <a:schemeClr val="dk2"/>
              </a:solidFill>
              <a:latin typeface="Ubuntu"/>
              <a:ea typeface="Ubuntu"/>
              <a:cs typeface="Ubuntu"/>
              <a:sym typeface="Ubuntu"/>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No significant or insignificant changes to system and evidence </a:t>
            </a:r>
            <a:endParaRPr>
              <a:solidFill>
                <a:schemeClr val="dk2"/>
              </a:solidFill>
              <a:latin typeface="Ubuntu Light"/>
              <a:ea typeface="Ubuntu Light"/>
              <a:cs typeface="Ubuntu Light"/>
              <a:sym typeface="Ubuntu Light"/>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No Legal questions to integrity</a:t>
            </a:r>
            <a:endParaRPr>
              <a:solidFill>
                <a:schemeClr val="dk2"/>
              </a:solidFill>
              <a:latin typeface="Ubuntu Light"/>
              <a:ea typeface="Ubuntu Light"/>
              <a:cs typeface="Ubuntu Light"/>
              <a:sym typeface="Ubuntu Light"/>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Less time than live imaging</a:t>
            </a:r>
            <a:endParaRPr>
              <a:solidFill>
                <a:schemeClr val="dk2"/>
              </a:solidFill>
              <a:latin typeface="Ubuntu Light"/>
              <a:ea typeface="Ubuntu Light"/>
              <a:cs typeface="Ubuntu Light"/>
              <a:sym typeface="Ubuntu Light"/>
            </a:endParaRPr>
          </a:p>
        </p:txBody>
      </p:sp>
      <p:sp>
        <p:nvSpPr>
          <p:cNvPr id="1129" name="Google Shape;1129;p47"/>
          <p:cNvSpPr txBox="1"/>
          <p:nvPr/>
        </p:nvSpPr>
        <p:spPr>
          <a:xfrm>
            <a:off x="463675" y="801725"/>
            <a:ext cx="792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1"/>
                </a:solidFill>
                <a:latin typeface="Kreon"/>
                <a:ea typeface="Kreon"/>
                <a:cs typeface="Kreon"/>
                <a:sym typeface="Kreon"/>
              </a:rPr>
              <a:t>Imaging: Cloning/copying a physical storage for gathering evidence.</a:t>
            </a:r>
            <a:r>
              <a:rPr lang="en" sz="1500">
                <a:solidFill>
                  <a:schemeClr val="accent1"/>
                </a:solidFill>
                <a:latin typeface="Kreon"/>
                <a:ea typeface="Kreon"/>
                <a:cs typeface="Kreon"/>
                <a:sym typeface="Kreon"/>
              </a:rPr>
              <a:t> </a:t>
            </a:r>
            <a:endParaRPr sz="1500">
              <a:solidFill>
                <a:schemeClr val="accent1"/>
              </a:solidFill>
              <a:latin typeface="Kreon"/>
              <a:ea typeface="Kreon"/>
              <a:cs typeface="Kreon"/>
              <a:sym typeface="Kreon"/>
            </a:endParaRPr>
          </a:p>
          <a:p>
            <a:pPr indent="0" lvl="0" marL="0" rtl="0" algn="l">
              <a:spcBef>
                <a:spcPts val="0"/>
              </a:spcBef>
              <a:spcAft>
                <a:spcPts val="0"/>
              </a:spcAft>
              <a:buNone/>
            </a:pPr>
            <a:r>
              <a:rPr lang="en">
                <a:solidFill>
                  <a:schemeClr val="dk2"/>
                </a:solidFill>
                <a:latin typeface="Ubuntu Light"/>
                <a:ea typeface="Ubuntu Light"/>
                <a:cs typeface="Ubuntu Light"/>
                <a:sym typeface="Ubuntu Light"/>
              </a:rPr>
              <a:t>Pulling the plug was preferred but now is now subject to debate.</a:t>
            </a:r>
            <a:endParaRPr>
              <a:solidFill>
                <a:schemeClr val="dk2"/>
              </a:solidFill>
              <a:latin typeface="Ubuntu Light"/>
              <a:ea typeface="Ubuntu Light"/>
              <a:cs typeface="Ubuntu Light"/>
              <a:sym typeface="Ubuntu Light"/>
            </a:endParaRPr>
          </a:p>
        </p:txBody>
      </p:sp>
      <p:pic>
        <p:nvPicPr>
          <p:cNvPr id="1130" name="Google Shape;1130;p47"/>
          <p:cNvPicPr preferRelativeResize="0"/>
          <p:nvPr/>
        </p:nvPicPr>
        <p:blipFill>
          <a:blip r:embed="rId3">
            <a:alphaModFix/>
          </a:blip>
          <a:stretch>
            <a:fillRect/>
          </a:stretch>
        </p:blipFill>
        <p:spPr>
          <a:xfrm>
            <a:off x="6008450" y="1580800"/>
            <a:ext cx="2290875" cy="3272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48"/>
          <p:cNvSpPr txBox="1"/>
          <p:nvPr>
            <p:ph type="title"/>
          </p:nvPr>
        </p:nvSpPr>
        <p:spPr>
          <a:xfrm>
            <a:off x="1851600" y="138400"/>
            <a:ext cx="5440800" cy="2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Live System vs Dead System</a:t>
            </a:r>
            <a:endParaRPr/>
          </a:p>
        </p:txBody>
      </p:sp>
      <p:sp>
        <p:nvSpPr>
          <p:cNvPr id="1136" name="Google Shape;1136;p48"/>
          <p:cNvSpPr txBox="1"/>
          <p:nvPr/>
        </p:nvSpPr>
        <p:spPr>
          <a:xfrm>
            <a:off x="449150" y="1892500"/>
            <a:ext cx="4713300" cy="334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2"/>
                </a:solidFill>
                <a:latin typeface="Ubuntu"/>
                <a:ea typeface="Ubuntu"/>
                <a:cs typeface="Ubuntu"/>
                <a:sym typeface="Ubuntu"/>
              </a:rPr>
              <a:t>LIVE SYSTEMS aka Powered on/Running Machines:</a:t>
            </a:r>
            <a:endParaRPr b="1">
              <a:solidFill>
                <a:schemeClr val="dk2"/>
              </a:solidFill>
              <a:latin typeface="Ubuntu"/>
              <a:ea typeface="Ubuntu"/>
              <a:cs typeface="Ubuntu"/>
              <a:sym typeface="Ubuntu"/>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Evidence and data in RAM</a:t>
            </a:r>
            <a:endParaRPr>
              <a:solidFill>
                <a:schemeClr val="dk2"/>
              </a:solidFill>
              <a:latin typeface="Ubuntu Light"/>
              <a:ea typeface="Ubuntu Light"/>
              <a:cs typeface="Ubuntu Light"/>
              <a:sym typeface="Ubuntu Light"/>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Unencrypted data</a:t>
            </a:r>
            <a:endParaRPr>
              <a:solidFill>
                <a:schemeClr val="dk2"/>
              </a:solidFill>
              <a:latin typeface="Ubuntu Light"/>
              <a:ea typeface="Ubuntu Light"/>
              <a:cs typeface="Ubuntu Light"/>
              <a:sym typeface="Ubuntu Light"/>
            </a:endParaRPr>
          </a:p>
          <a:p>
            <a:pPr indent="-317500" lvl="0" marL="457200" rtl="0" algn="l">
              <a:lnSpc>
                <a:spcPct val="150000"/>
              </a:lnSpc>
              <a:spcBef>
                <a:spcPts val="0"/>
              </a:spcBef>
              <a:spcAft>
                <a:spcPts val="0"/>
              </a:spcAft>
              <a:buClr>
                <a:schemeClr val="lt1"/>
              </a:buClr>
              <a:buSzPts val="1400"/>
              <a:buFont typeface="Ubuntu Light"/>
              <a:buChar char="●"/>
            </a:pPr>
            <a:r>
              <a:rPr lang="en">
                <a:solidFill>
                  <a:schemeClr val="dk2"/>
                </a:solidFill>
                <a:latin typeface="Ubuntu Light"/>
                <a:ea typeface="Ubuntu Light"/>
                <a:cs typeface="Ubuntu Light"/>
                <a:sym typeface="Ubuntu Light"/>
              </a:rPr>
              <a:t>Live imaging of RAM</a:t>
            </a:r>
            <a:endParaRPr>
              <a:solidFill>
                <a:schemeClr val="dk2"/>
              </a:solidFill>
              <a:latin typeface="Ubuntu Light"/>
              <a:ea typeface="Ubuntu Light"/>
              <a:cs typeface="Ubuntu Light"/>
              <a:sym typeface="Ubuntu Light"/>
            </a:endParaRPr>
          </a:p>
        </p:txBody>
      </p:sp>
      <p:sp>
        <p:nvSpPr>
          <p:cNvPr id="1137" name="Google Shape;1137;p48"/>
          <p:cNvSpPr txBox="1"/>
          <p:nvPr/>
        </p:nvSpPr>
        <p:spPr>
          <a:xfrm>
            <a:off x="463675" y="801725"/>
            <a:ext cx="7921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latin typeface="Kreon"/>
                <a:ea typeface="Kreon"/>
                <a:cs typeface="Kreon"/>
                <a:sym typeface="Kreon"/>
              </a:rPr>
              <a:t>Imaging: Cloning/copying a physical storage for gathering evidence.</a:t>
            </a:r>
            <a:r>
              <a:rPr lang="en" sz="1500">
                <a:solidFill>
                  <a:schemeClr val="dk2"/>
                </a:solidFill>
                <a:latin typeface="Kreon"/>
                <a:ea typeface="Kreon"/>
                <a:cs typeface="Kreon"/>
                <a:sym typeface="Kreon"/>
              </a:rPr>
              <a:t> </a:t>
            </a:r>
            <a:endParaRPr sz="1500">
              <a:solidFill>
                <a:schemeClr val="dk2"/>
              </a:solidFill>
              <a:latin typeface="Kreon"/>
              <a:ea typeface="Kreon"/>
              <a:cs typeface="Kreon"/>
              <a:sym typeface="Kreon"/>
            </a:endParaRPr>
          </a:p>
          <a:p>
            <a:pPr indent="0" lvl="0" marL="0" rtl="0" algn="l">
              <a:spcBef>
                <a:spcPts val="0"/>
              </a:spcBef>
              <a:spcAft>
                <a:spcPts val="0"/>
              </a:spcAft>
              <a:buNone/>
            </a:pPr>
            <a:r>
              <a:rPr lang="en">
                <a:solidFill>
                  <a:schemeClr val="dk2"/>
                </a:solidFill>
                <a:latin typeface="Ubuntu Light"/>
                <a:ea typeface="Ubuntu Light"/>
                <a:cs typeface="Ubuntu Light"/>
                <a:sym typeface="Ubuntu Light"/>
              </a:rPr>
              <a:t>Pulling the plug was preferred but now is now subject to debate.</a:t>
            </a:r>
            <a:endParaRPr sz="1500">
              <a:solidFill>
                <a:schemeClr val="dk2"/>
              </a:solidFill>
              <a:latin typeface="Ubuntu Light"/>
              <a:ea typeface="Ubuntu Light"/>
              <a:cs typeface="Ubuntu Light"/>
              <a:sym typeface="Ubuntu Light"/>
            </a:endParaRPr>
          </a:p>
        </p:txBody>
      </p:sp>
      <p:pic>
        <p:nvPicPr>
          <p:cNvPr id="1138" name="Google Shape;1138;p48"/>
          <p:cNvPicPr preferRelativeResize="0"/>
          <p:nvPr/>
        </p:nvPicPr>
        <p:blipFill>
          <a:blip r:embed="rId3">
            <a:alphaModFix/>
          </a:blip>
          <a:stretch>
            <a:fillRect/>
          </a:stretch>
        </p:blipFill>
        <p:spPr>
          <a:xfrm>
            <a:off x="5094050" y="1587700"/>
            <a:ext cx="3545126" cy="3168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49"/>
          <p:cNvSpPr txBox="1"/>
          <p:nvPr>
            <p:ph type="title"/>
          </p:nvPr>
        </p:nvSpPr>
        <p:spPr>
          <a:xfrm>
            <a:off x="457375" y="261626"/>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Analysis</a:t>
            </a:r>
            <a:endParaRPr/>
          </a:p>
        </p:txBody>
      </p:sp>
      <p:sp>
        <p:nvSpPr>
          <p:cNvPr id="1144" name="Google Shape;1144;p49"/>
          <p:cNvSpPr txBox="1"/>
          <p:nvPr>
            <p:ph idx="1" type="subTitle"/>
          </p:nvPr>
        </p:nvSpPr>
        <p:spPr>
          <a:xfrm>
            <a:off x="457375" y="1010725"/>
            <a:ext cx="4743900" cy="30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Used at any state of the digital forensics process to:</a:t>
            </a:r>
            <a:endParaRPr sz="1400"/>
          </a:p>
          <a:p>
            <a:pPr indent="-323850" lvl="0" marL="457200" rtl="0" algn="l">
              <a:spcBef>
                <a:spcPts val="0"/>
              </a:spcBef>
              <a:spcAft>
                <a:spcPts val="0"/>
              </a:spcAft>
              <a:buSzPts val="1500"/>
              <a:buChar char="●"/>
            </a:pPr>
            <a:r>
              <a:rPr lang="en" sz="1300"/>
              <a:t>Verify clone is exact replica of original device or evidence.</a:t>
            </a:r>
            <a:endParaRPr sz="1300"/>
          </a:p>
          <a:p>
            <a:pPr indent="-323850" lvl="0" marL="457200" rtl="0" algn="l">
              <a:spcBef>
                <a:spcPts val="0"/>
              </a:spcBef>
              <a:spcAft>
                <a:spcPts val="0"/>
              </a:spcAft>
              <a:buSzPts val="1500"/>
              <a:buChar char="●"/>
            </a:pPr>
            <a:r>
              <a:rPr lang="en" sz="1300"/>
              <a:t>Verify proper piece of evidence has been handed off.</a:t>
            </a:r>
            <a:endParaRPr sz="1300"/>
          </a:p>
          <a:p>
            <a:pPr indent="-323850" lvl="0" marL="457200" rtl="0" algn="l">
              <a:spcBef>
                <a:spcPts val="0"/>
              </a:spcBef>
              <a:spcAft>
                <a:spcPts val="0"/>
              </a:spcAft>
              <a:buSzPts val="1500"/>
              <a:buChar char="●"/>
            </a:pPr>
            <a:r>
              <a:rPr lang="en" sz="1300"/>
              <a:t>Integrity check throughout process.</a:t>
            </a:r>
            <a:endParaRPr sz="1300"/>
          </a:p>
          <a:p>
            <a:pPr indent="0" lvl="0" marL="0" rtl="0" algn="l">
              <a:spcBef>
                <a:spcPts val="0"/>
              </a:spcBef>
              <a:spcAft>
                <a:spcPts val="0"/>
              </a:spcAft>
              <a:buNone/>
            </a:pPr>
            <a:r>
              <a:t/>
            </a:r>
            <a:endParaRPr sz="1400"/>
          </a:p>
          <a:p>
            <a:pPr indent="0" lvl="0" marL="0" rtl="0" algn="l">
              <a:spcBef>
                <a:spcPts val="0"/>
              </a:spcBef>
              <a:spcAft>
                <a:spcPts val="0"/>
              </a:spcAft>
              <a:buNone/>
            </a:pPr>
            <a:r>
              <a:rPr lang="en" sz="1400"/>
              <a:t>Hash Values:</a:t>
            </a:r>
            <a:endParaRPr sz="1400"/>
          </a:p>
          <a:p>
            <a:pPr indent="-317500" lvl="0" marL="457200" rtl="0" algn="l">
              <a:spcBef>
                <a:spcPts val="0"/>
              </a:spcBef>
              <a:spcAft>
                <a:spcPts val="0"/>
              </a:spcAft>
              <a:buSzPts val="1400"/>
              <a:buChar char="●"/>
            </a:pPr>
            <a:r>
              <a:rPr lang="en" sz="1300"/>
              <a:t>Hash of original</a:t>
            </a:r>
            <a:endParaRPr sz="1300"/>
          </a:p>
          <a:p>
            <a:pPr indent="-317500" lvl="0" marL="457200" rtl="0" algn="l">
              <a:spcBef>
                <a:spcPts val="0"/>
              </a:spcBef>
              <a:spcAft>
                <a:spcPts val="0"/>
              </a:spcAft>
              <a:buSzPts val="1400"/>
              <a:buChar char="●"/>
            </a:pPr>
            <a:r>
              <a:rPr lang="en" sz="1300"/>
              <a:t>Hash of copy </a:t>
            </a:r>
            <a:endParaRPr sz="1400"/>
          </a:p>
        </p:txBody>
      </p:sp>
      <p:pic>
        <p:nvPicPr>
          <p:cNvPr id="1145" name="Google Shape;1145;p49"/>
          <p:cNvPicPr preferRelativeResize="0"/>
          <p:nvPr/>
        </p:nvPicPr>
        <p:blipFill>
          <a:blip r:embed="rId3">
            <a:alphaModFix/>
          </a:blip>
          <a:stretch>
            <a:fillRect/>
          </a:stretch>
        </p:blipFill>
        <p:spPr>
          <a:xfrm>
            <a:off x="5099675" y="1208000"/>
            <a:ext cx="3852000" cy="240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50"/>
          <p:cNvSpPr/>
          <p:nvPr/>
        </p:nvSpPr>
        <p:spPr>
          <a:xfrm>
            <a:off x="2733675" y="3910875"/>
            <a:ext cx="5865900" cy="600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0"/>
          <p:cNvSpPr/>
          <p:nvPr/>
        </p:nvSpPr>
        <p:spPr>
          <a:xfrm>
            <a:off x="2657475" y="3910875"/>
            <a:ext cx="782700" cy="600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0"/>
          <p:cNvSpPr txBox="1"/>
          <p:nvPr/>
        </p:nvSpPr>
        <p:spPr>
          <a:xfrm>
            <a:off x="2714575" y="4010875"/>
            <a:ext cx="58293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2"/>
                </a:solidFill>
                <a:latin typeface="Open Sans"/>
                <a:ea typeface="Open Sans"/>
                <a:cs typeface="Open Sans"/>
                <a:sym typeface="Open Sans"/>
              </a:rPr>
              <a:t>SHA256</a:t>
            </a:r>
            <a:r>
              <a:rPr b="1" lang="en" sz="1000">
                <a:solidFill>
                  <a:schemeClr val="lt1"/>
                </a:solidFill>
                <a:latin typeface="Open Sans"/>
                <a:ea typeface="Open Sans"/>
                <a:cs typeface="Open Sans"/>
                <a:sym typeface="Open Sans"/>
              </a:rPr>
              <a:t> 	</a:t>
            </a:r>
            <a:r>
              <a:rPr lang="en" sz="1000">
                <a:solidFill>
                  <a:schemeClr val="lt1"/>
                </a:solidFill>
                <a:latin typeface="Open Sans"/>
                <a:ea typeface="Open Sans"/>
                <a:cs typeface="Open Sans"/>
                <a:sym typeface="Open Sans"/>
              </a:rPr>
              <a:t>ee03b0011a0b8b2a404329c8550b9eb90c483e64da34c7acd89ac76a0b7e6eec</a:t>
            </a:r>
            <a:endParaRPr sz="1000">
              <a:solidFill>
                <a:schemeClr val="lt1"/>
              </a:solidFill>
              <a:latin typeface="Open Sans"/>
              <a:ea typeface="Open Sans"/>
              <a:cs typeface="Open Sans"/>
              <a:sym typeface="Open Sans"/>
            </a:endParaRPr>
          </a:p>
        </p:txBody>
      </p:sp>
      <p:sp>
        <p:nvSpPr>
          <p:cNvPr id="1153" name="Google Shape;1153;p50"/>
          <p:cNvSpPr/>
          <p:nvPr/>
        </p:nvSpPr>
        <p:spPr>
          <a:xfrm>
            <a:off x="2771775" y="2311800"/>
            <a:ext cx="5865900" cy="600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0"/>
          <p:cNvSpPr/>
          <p:nvPr/>
        </p:nvSpPr>
        <p:spPr>
          <a:xfrm>
            <a:off x="2695575" y="2311800"/>
            <a:ext cx="782700" cy="600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0"/>
          <p:cNvSpPr txBox="1"/>
          <p:nvPr/>
        </p:nvSpPr>
        <p:spPr>
          <a:xfrm>
            <a:off x="2752675" y="2411800"/>
            <a:ext cx="56787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2"/>
                </a:solidFill>
                <a:latin typeface="Open Sans"/>
                <a:ea typeface="Open Sans"/>
                <a:cs typeface="Open Sans"/>
                <a:sym typeface="Open Sans"/>
              </a:rPr>
              <a:t>SHA256</a:t>
            </a:r>
            <a:r>
              <a:rPr b="1" lang="en" sz="1000">
                <a:solidFill>
                  <a:schemeClr val="lt1"/>
                </a:solidFill>
                <a:latin typeface="Open Sans"/>
                <a:ea typeface="Open Sans"/>
                <a:cs typeface="Open Sans"/>
                <a:sym typeface="Open Sans"/>
              </a:rPr>
              <a:t> 	</a:t>
            </a:r>
            <a:r>
              <a:rPr lang="en" sz="1000">
                <a:solidFill>
                  <a:schemeClr val="lt1"/>
                </a:solidFill>
                <a:latin typeface="Open Sans"/>
                <a:ea typeface="Open Sans"/>
                <a:cs typeface="Open Sans"/>
                <a:sym typeface="Open Sans"/>
              </a:rPr>
              <a:t>c22699c05b52347fdf0046163537f3b7b8a55daad04674ad88d97aefe337cffa</a:t>
            </a:r>
            <a:endParaRPr sz="1000">
              <a:solidFill>
                <a:schemeClr val="lt1"/>
              </a:solidFill>
              <a:latin typeface="Open Sans"/>
              <a:ea typeface="Open Sans"/>
              <a:cs typeface="Open Sans"/>
              <a:sym typeface="Open Sans"/>
            </a:endParaRPr>
          </a:p>
        </p:txBody>
      </p:sp>
      <p:sp>
        <p:nvSpPr>
          <p:cNvPr id="1156" name="Google Shape;1156;p50"/>
          <p:cNvSpPr/>
          <p:nvPr/>
        </p:nvSpPr>
        <p:spPr>
          <a:xfrm>
            <a:off x="2733675" y="481875"/>
            <a:ext cx="5865900" cy="6009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0"/>
          <p:cNvSpPr/>
          <p:nvPr/>
        </p:nvSpPr>
        <p:spPr>
          <a:xfrm>
            <a:off x="2657475" y="481875"/>
            <a:ext cx="782700" cy="6009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8" name="Google Shape;1158;p50"/>
          <p:cNvPicPr preferRelativeResize="0"/>
          <p:nvPr/>
        </p:nvPicPr>
        <p:blipFill rotWithShape="1">
          <a:blip r:embed="rId3">
            <a:alphaModFix/>
          </a:blip>
          <a:srcRect b="22189" l="44736" r="33138" t="41765"/>
          <a:stretch/>
        </p:blipFill>
        <p:spPr>
          <a:xfrm>
            <a:off x="508700" y="160350"/>
            <a:ext cx="1809049" cy="1546815"/>
          </a:xfrm>
          <a:prstGeom prst="rect">
            <a:avLst/>
          </a:prstGeom>
          <a:noFill/>
          <a:ln>
            <a:noFill/>
          </a:ln>
        </p:spPr>
      </p:pic>
      <p:pic>
        <p:nvPicPr>
          <p:cNvPr id="1159" name="Google Shape;1159;p50"/>
          <p:cNvPicPr preferRelativeResize="0"/>
          <p:nvPr/>
        </p:nvPicPr>
        <p:blipFill rotWithShape="1">
          <a:blip r:embed="rId3">
            <a:alphaModFix/>
          </a:blip>
          <a:srcRect b="22189" l="17427" r="60447" t="41765"/>
          <a:stretch/>
        </p:blipFill>
        <p:spPr>
          <a:xfrm>
            <a:off x="508700" y="1818995"/>
            <a:ext cx="1809049" cy="1546815"/>
          </a:xfrm>
          <a:prstGeom prst="rect">
            <a:avLst/>
          </a:prstGeom>
          <a:noFill/>
          <a:ln>
            <a:noFill/>
          </a:ln>
        </p:spPr>
      </p:pic>
      <p:pic>
        <p:nvPicPr>
          <p:cNvPr id="1160" name="Google Shape;1160;p50"/>
          <p:cNvPicPr preferRelativeResize="0"/>
          <p:nvPr/>
        </p:nvPicPr>
        <p:blipFill rotWithShape="1">
          <a:blip r:embed="rId4">
            <a:alphaModFix/>
          </a:blip>
          <a:srcRect b="32962" l="44768" r="33210" t="31304"/>
          <a:stretch/>
        </p:blipFill>
        <p:spPr>
          <a:xfrm>
            <a:off x="508701" y="3485302"/>
            <a:ext cx="1809049" cy="1540598"/>
          </a:xfrm>
          <a:prstGeom prst="rect">
            <a:avLst/>
          </a:prstGeom>
          <a:noFill/>
          <a:ln>
            <a:noFill/>
          </a:ln>
        </p:spPr>
      </p:pic>
      <p:sp>
        <p:nvSpPr>
          <p:cNvPr id="1161" name="Google Shape;1161;p50"/>
          <p:cNvSpPr txBox="1"/>
          <p:nvPr/>
        </p:nvSpPr>
        <p:spPr>
          <a:xfrm>
            <a:off x="2714575" y="581875"/>
            <a:ext cx="5678700" cy="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000">
                <a:solidFill>
                  <a:schemeClr val="dk2"/>
                </a:solidFill>
                <a:latin typeface="Open Sans"/>
                <a:ea typeface="Open Sans"/>
                <a:cs typeface="Open Sans"/>
                <a:sym typeface="Open Sans"/>
              </a:rPr>
              <a:t>SHA256</a:t>
            </a:r>
            <a:r>
              <a:rPr b="1" lang="en" sz="1000">
                <a:solidFill>
                  <a:schemeClr val="lt1"/>
                </a:solidFill>
                <a:latin typeface="Open Sans"/>
                <a:ea typeface="Open Sans"/>
                <a:cs typeface="Open Sans"/>
                <a:sym typeface="Open Sans"/>
              </a:rPr>
              <a:t> 	</a:t>
            </a:r>
            <a:r>
              <a:rPr lang="en" sz="1000">
                <a:solidFill>
                  <a:schemeClr val="lt1"/>
                </a:solidFill>
                <a:latin typeface="Open Sans"/>
                <a:ea typeface="Open Sans"/>
                <a:cs typeface="Open Sans"/>
                <a:sym typeface="Open Sans"/>
              </a:rPr>
              <a:t>c</a:t>
            </a:r>
            <a:r>
              <a:rPr lang="en" sz="1000">
                <a:solidFill>
                  <a:schemeClr val="lt1"/>
                </a:solidFill>
                <a:latin typeface="Open Sans"/>
                <a:ea typeface="Open Sans"/>
                <a:cs typeface="Open Sans"/>
                <a:sym typeface="Open Sans"/>
              </a:rPr>
              <a:t>22699c05b52347fdf0046163537f3b7b8a55daad04674ad88d97aefe337cffa</a:t>
            </a:r>
            <a:endParaRPr sz="1000">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51"/>
          <p:cNvSpPr/>
          <p:nvPr/>
        </p:nvSpPr>
        <p:spPr>
          <a:xfrm>
            <a:off x="1677150" y="4708050"/>
            <a:ext cx="5865900" cy="338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1"/>
          <p:cNvSpPr/>
          <p:nvPr/>
        </p:nvSpPr>
        <p:spPr>
          <a:xfrm>
            <a:off x="1600950" y="2733675"/>
            <a:ext cx="5942100" cy="1905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1"/>
          <p:cNvSpPr txBox="1"/>
          <p:nvPr/>
        </p:nvSpPr>
        <p:spPr>
          <a:xfrm>
            <a:off x="1658050" y="4679123"/>
            <a:ext cx="5678700" cy="346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000">
                <a:solidFill>
                  <a:schemeClr val="lt1"/>
                </a:solidFill>
                <a:latin typeface="Open Sans"/>
                <a:ea typeface="Open Sans"/>
                <a:cs typeface="Open Sans"/>
                <a:sym typeface="Open Sans"/>
              </a:rPr>
              <a:t>SHA256: </a:t>
            </a:r>
            <a:r>
              <a:rPr lang="en" sz="1050">
                <a:solidFill>
                  <a:schemeClr val="lt1"/>
                </a:solidFill>
                <a:latin typeface="Open Sans"/>
                <a:ea typeface="Open Sans"/>
                <a:cs typeface="Open Sans"/>
                <a:sym typeface="Open Sans"/>
              </a:rPr>
              <a:t>ee03b0011a0b8b2a404329c8550b9eb90c483e64da34c7acd89ac76a0b7e6eec</a:t>
            </a:r>
            <a:endParaRPr sz="1000">
              <a:solidFill>
                <a:schemeClr val="lt1"/>
              </a:solidFill>
              <a:latin typeface="Open Sans"/>
              <a:ea typeface="Open Sans"/>
              <a:cs typeface="Open Sans"/>
              <a:sym typeface="Open Sans"/>
            </a:endParaRPr>
          </a:p>
        </p:txBody>
      </p:sp>
      <p:sp>
        <p:nvSpPr>
          <p:cNvPr id="1169" name="Google Shape;1169;p51"/>
          <p:cNvSpPr/>
          <p:nvPr/>
        </p:nvSpPr>
        <p:spPr>
          <a:xfrm>
            <a:off x="1677150" y="2117250"/>
            <a:ext cx="5865900" cy="3387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1"/>
          <p:cNvSpPr/>
          <p:nvPr/>
        </p:nvSpPr>
        <p:spPr>
          <a:xfrm>
            <a:off x="1600950" y="142875"/>
            <a:ext cx="5942100" cy="1905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1"/>
          <p:cNvSpPr txBox="1"/>
          <p:nvPr/>
        </p:nvSpPr>
        <p:spPr>
          <a:xfrm>
            <a:off x="1658050" y="2088323"/>
            <a:ext cx="5678700" cy="33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000">
                <a:solidFill>
                  <a:schemeClr val="lt1"/>
                </a:solidFill>
                <a:latin typeface="Open Sans"/>
                <a:ea typeface="Open Sans"/>
                <a:cs typeface="Open Sans"/>
                <a:sym typeface="Open Sans"/>
              </a:rPr>
              <a:t>SHA256: </a:t>
            </a:r>
            <a:r>
              <a:rPr lang="en" sz="1000">
                <a:solidFill>
                  <a:schemeClr val="lt1"/>
                </a:solidFill>
                <a:latin typeface="Open Sans"/>
                <a:ea typeface="Open Sans"/>
                <a:cs typeface="Open Sans"/>
                <a:sym typeface="Open Sans"/>
              </a:rPr>
              <a:t>c22699c05b52347fdf0046163537f3b7b8a55daad04674ad88d97aefe337cffa</a:t>
            </a:r>
            <a:endParaRPr sz="1000">
              <a:solidFill>
                <a:schemeClr val="lt1"/>
              </a:solidFill>
              <a:latin typeface="Open Sans"/>
              <a:ea typeface="Open Sans"/>
              <a:cs typeface="Open Sans"/>
              <a:sym typeface="Open Sans"/>
            </a:endParaRPr>
          </a:p>
        </p:txBody>
      </p:sp>
      <p:pic>
        <p:nvPicPr>
          <p:cNvPr id="1172" name="Google Shape;1172;p51"/>
          <p:cNvPicPr preferRelativeResize="0"/>
          <p:nvPr/>
        </p:nvPicPr>
        <p:blipFill rotWithShape="1">
          <a:blip r:embed="rId3">
            <a:alphaModFix/>
          </a:blip>
          <a:srcRect b="22189" l="17427" r="60447" t="41765"/>
          <a:stretch/>
        </p:blipFill>
        <p:spPr>
          <a:xfrm>
            <a:off x="1765550" y="271558"/>
            <a:ext cx="1932299" cy="1633792"/>
          </a:xfrm>
          <a:prstGeom prst="rect">
            <a:avLst/>
          </a:prstGeom>
          <a:noFill/>
          <a:ln>
            <a:noFill/>
          </a:ln>
        </p:spPr>
      </p:pic>
      <p:pic>
        <p:nvPicPr>
          <p:cNvPr id="1173" name="Google Shape;1173;p51"/>
          <p:cNvPicPr preferRelativeResize="0"/>
          <p:nvPr/>
        </p:nvPicPr>
        <p:blipFill rotWithShape="1">
          <a:blip r:embed="rId4">
            <a:alphaModFix/>
          </a:blip>
          <a:srcRect b="32962" l="44768" r="33210" t="31304"/>
          <a:stretch/>
        </p:blipFill>
        <p:spPr>
          <a:xfrm>
            <a:off x="1765551" y="2926500"/>
            <a:ext cx="1932299" cy="1627225"/>
          </a:xfrm>
          <a:prstGeom prst="rect">
            <a:avLst/>
          </a:prstGeom>
          <a:noFill/>
          <a:ln>
            <a:noFill/>
          </a:ln>
        </p:spPr>
      </p:pic>
      <p:pic>
        <p:nvPicPr>
          <p:cNvPr id="1174" name="Google Shape;1174;p51"/>
          <p:cNvPicPr preferRelativeResize="0"/>
          <p:nvPr/>
        </p:nvPicPr>
        <p:blipFill>
          <a:blip r:embed="rId5">
            <a:alphaModFix/>
          </a:blip>
          <a:stretch>
            <a:fillRect/>
          </a:stretch>
        </p:blipFill>
        <p:spPr>
          <a:xfrm>
            <a:off x="4111637" y="2803878"/>
            <a:ext cx="3270900" cy="1751810"/>
          </a:xfrm>
          <a:prstGeom prst="rect">
            <a:avLst/>
          </a:prstGeom>
          <a:noFill/>
          <a:ln>
            <a:noFill/>
          </a:ln>
        </p:spPr>
      </p:pic>
      <p:pic>
        <p:nvPicPr>
          <p:cNvPr id="1175" name="Google Shape;1175;p51"/>
          <p:cNvPicPr preferRelativeResize="0"/>
          <p:nvPr/>
        </p:nvPicPr>
        <p:blipFill>
          <a:blip r:embed="rId6">
            <a:alphaModFix/>
          </a:blip>
          <a:stretch>
            <a:fillRect/>
          </a:stretch>
        </p:blipFill>
        <p:spPr>
          <a:xfrm>
            <a:off x="4115702" y="182675"/>
            <a:ext cx="3262742" cy="1751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52"/>
          <p:cNvSpPr txBox="1"/>
          <p:nvPr>
            <p:ph type="title"/>
          </p:nvPr>
        </p:nvSpPr>
        <p:spPr>
          <a:xfrm>
            <a:off x="457375" y="261626"/>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Analysis</a:t>
            </a:r>
            <a:endParaRPr/>
          </a:p>
        </p:txBody>
      </p:sp>
      <p:sp>
        <p:nvSpPr>
          <p:cNvPr id="1181" name="Google Shape;1181;p52"/>
          <p:cNvSpPr txBox="1"/>
          <p:nvPr>
            <p:ph idx="1" type="subTitle"/>
          </p:nvPr>
        </p:nvSpPr>
        <p:spPr>
          <a:xfrm>
            <a:off x="457375" y="1010725"/>
            <a:ext cx="4743900" cy="30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Used at any state of the digital forensics process to:</a:t>
            </a:r>
            <a:endParaRPr sz="1400"/>
          </a:p>
          <a:p>
            <a:pPr indent="-323850" lvl="0" marL="457200" rtl="0" algn="l">
              <a:spcBef>
                <a:spcPts val="0"/>
              </a:spcBef>
              <a:spcAft>
                <a:spcPts val="0"/>
              </a:spcAft>
              <a:buSzPts val="1500"/>
              <a:buChar char="●"/>
            </a:pPr>
            <a:r>
              <a:rPr lang="en" sz="1300"/>
              <a:t>Verify clone is exact replica of original device or evidence.</a:t>
            </a:r>
            <a:endParaRPr sz="1300"/>
          </a:p>
          <a:p>
            <a:pPr indent="-323850" lvl="0" marL="457200" rtl="0" algn="l">
              <a:spcBef>
                <a:spcPts val="0"/>
              </a:spcBef>
              <a:spcAft>
                <a:spcPts val="0"/>
              </a:spcAft>
              <a:buSzPts val="1500"/>
              <a:buChar char="●"/>
            </a:pPr>
            <a:r>
              <a:rPr lang="en" sz="1300"/>
              <a:t>Verify proper piece of evidence has been handed off.</a:t>
            </a:r>
            <a:endParaRPr sz="1300"/>
          </a:p>
          <a:p>
            <a:pPr indent="-323850" lvl="0" marL="457200" rtl="0" algn="l">
              <a:spcBef>
                <a:spcPts val="0"/>
              </a:spcBef>
              <a:spcAft>
                <a:spcPts val="0"/>
              </a:spcAft>
              <a:buSzPts val="1500"/>
              <a:buChar char="●"/>
            </a:pPr>
            <a:r>
              <a:rPr lang="en" sz="1300"/>
              <a:t>Integrity check throughout process.</a:t>
            </a:r>
            <a:endParaRPr sz="1300"/>
          </a:p>
          <a:p>
            <a:pPr indent="0" lvl="0" marL="0" rtl="0" algn="l">
              <a:spcBef>
                <a:spcPts val="0"/>
              </a:spcBef>
              <a:spcAft>
                <a:spcPts val="0"/>
              </a:spcAft>
              <a:buNone/>
            </a:pPr>
            <a:r>
              <a:t/>
            </a:r>
            <a:endParaRPr sz="1400"/>
          </a:p>
          <a:p>
            <a:pPr indent="0" lvl="0" marL="0" rtl="0" algn="l">
              <a:spcBef>
                <a:spcPts val="0"/>
              </a:spcBef>
              <a:spcAft>
                <a:spcPts val="0"/>
              </a:spcAft>
              <a:buNone/>
            </a:pPr>
            <a:r>
              <a:rPr lang="en" sz="1400"/>
              <a:t>Hash Values:</a:t>
            </a:r>
            <a:endParaRPr sz="1400"/>
          </a:p>
          <a:p>
            <a:pPr indent="-317500" lvl="0" marL="457200" rtl="0" algn="l">
              <a:spcBef>
                <a:spcPts val="0"/>
              </a:spcBef>
              <a:spcAft>
                <a:spcPts val="0"/>
              </a:spcAft>
              <a:buSzPts val="1400"/>
              <a:buChar char="●"/>
            </a:pPr>
            <a:r>
              <a:rPr lang="en" sz="1300"/>
              <a:t>Hash of original</a:t>
            </a:r>
            <a:endParaRPr sz="1300"/>
          </a:p>
          <a:p>
            <a:pPr indent="-317500" lvl="0" marL="457200" rtl="0" algn="l">
              <a:spcBef>
                <a:spcPts val="0"/>
              </a:spcBef>
              <a:spcAft>
                <a:spcPts val="0"/>
              </a:spcAft>
              <a:buSzPts val="1400"/>
              <a:buChar char="●"/>
            </a:pPr>
            <a:r>
              <a:rPr lang="en" sz="1300"/>
              <a:t>Hash of copy </a:t>
            </a:r>
            <a:endParaRPr sz="1300"/>
          </a:p>
          <a:p>
            <a:pPr indent="0" lvl="0" marL="0" rtl="0" algn="l">
              <a:spcBef>
                <a:spcPts val="0"/>
              </a:spcBef>
              <a:spcAft>
                <a:spcPts val="0"/>
              </a:spcAft>
              <a:buNone/>
            </a:pPr>
            <a:r>
              <a:t/>
            </a:r>
            <a:endParaRPr sz="1400"/>
          </a:p>
          <a:p>
            <a:pPr indent="0" lvl="0" marL="0" rtl="0" algn="l">
              <a:spcBef>
                <a:spcPts val="0"/>
              </a:spcBef>
              <a:spcAft>
                <a:spcPts val="0"/>
              </a:spcAft>
              <a:buNone/>
            </a:pPr>
            <a:r>
              <a:rPr lang="en" sz="1400"/>
              <a:t>Even smallest changes in </a:t>
            </a:r>
            <a:r>
              <a:rPr b="1" lang="en" sz="1400">
                <a:latin typeface="Ubuntu"/>
                <a:ea typeface="Ubuntu"/>
                <a:cs typeface="Ubuntu"/>
                <a:sym typeface="Ubuntu"/>
              </a:rPr>
              <a:t>content </a:t>
            </a:r>
            <a:r>
              <a:rPr lang="en" sz="1400"/>
              <a:t>make differences in hash value.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Included in documentation and </a:t>
            </a:r>
            <a:r>
              <a:rPr b="1" lang="en" sz="1400">
                <a:latin typeface="Ubuntu"/>
                <a:ea typeface="Ubuntu"/>
                <a:cs typeface="Ubuntu"/>
                <a:sym typeface="Ubuntu"/>
              </a:rPr>
              <a:t>vital </a:t>
            </a:r>
            <a:r>
              <a:rPr lang="en" sz="1400"/>
              <a:t>for getting evidence presented and used in court.</a:t>
            </a:r>
            <a:endParaRPr sz="1400"/>
          </a:p>
        </p:txBody>
      </p:sp>
      <p:pic>
        <p:nvPicPr>
          <p:cNvPr id="1182" name="Google Shape;1182;p52"/>
          <p:cNvPicPr preferRelativeResize="0"/>
          <p:nvPr/>
        </p:nvPicPr>
        <p:blipFill>
          <a:blip r:embed="rId3">
            <a:alphaModFix/>
          </a:blip>
          <a:stretch>
            <a:fillRect/>
          </a:stretch>
        </p:blipFill>
        <p:spPr>
          <a:xfrm>
            <a:off x="5099675" y="1208000"/>
            <a:ext cx="3852000" cy="240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26"/>
          <p:cNvGrpSpPr/>
          <p:nvPr/>
        </p:nvGrpSpPr>
        <p:grpSpPr>
          <a:xfrm>
            <a:off x="6382601" y="2068858"/>
            <a:ext cx="1639229" cy="1919817"/>
            <a:chOff x="6382601" y="2068858"/>
            <a:chExt cx="1639229" cy="1919817"/>
          </a:xfrm>
        </p:grpSpPr>
        <p:sp>
          <p:nvSpPr>
            <p:cNvPr id="237" name="Google Shape;237;p26"/>
            <p:cNvSpPr/>
            <p:nvPr/>
          </p:nvSpPr>
          <p:spPr>
            <a:xfrm>
              <a:off x="7404355" y="2491090"/>
              <a:ext cx="617475" cy="1170752"/>
            </a:xfrm>
            <a:custGeom>
              <a:rect b="b" l="l" r="r" t="t"/>
              <a:pathLst>
                <a:path extrusionOk="0" h="36509" w="19266">
                  <a:moveTo>
                    <a:pt x="0" y="0"/>
                  </a:moveTo>
                  <a:lnTo>
                    <a:pt x="0" y="2740"/>
                  </a:lnTo>
                  <a:cubicBezTo>
                    <a:pt x="9107" y="2740"/>
                    <a:pt x="16525" y="9708"/>
                    <a:pt x="16525" y="18262"/>
                  </a:cubicBezTo>
                  <a:cubicBezTo>
                    <a:pt x="16525" y="26817"/>
                    <a:pt x="9107" y="33785"/>
                    <a:pt x="0" y="33785"/>
                  </a:cubicBezTo>
                  <a:lnTo>
                    <a:pt x="0" y="36508"/>
                  </a:lnTo>
                  <a:cubicBezTo>
                    <a:pt x="10627" y="36508"/>
                    <a:pt x="19265" y="28321"/>
                    <a:pt x="19265" y="18262"/>
                  </a:cubicBezTo>
                  <a:cubicBezTo>
                    <a:pt x="19265" y="8187"/>
                    <a:pt x="10627" y="0"/>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6"/>
            <p:cNvSpPr/>
            <p:nvPr/>
          </p:nvSpPr>
          <p:spPr>
            <a:xfrm>
              <a:off x="6533075" y="3516609"/>
              <a:ext cx="1058195" cy="199332"/>
            </a:xfrm>
            <a:custGeom>
              <a:rect b="b" l="l" r="r" t="t"/>
              <a:pathLst>
                <a:path extrusionOk="0" h="6216" w="33017">
                  <a:moveTo>
                    <a:pt x="1" y="0"/>
                  </a:moveTo>
                  <a:lnTo>
                    <a:pt x="1" y="6216"/>
                  </a:lnTo>
                  <a:lnTo>
                    <a:pt x="33017" y="6216"/>
                  </a:lnTo>
                  <a:lnTo>
                    <a:pt x="330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p:nvPr/>
          </p:nvSpPr>
          <p:spPr>
            <a:xfrm>
              <a:off x="6797616" y="3426595"/>
              <a:ext cx="529113" cy="61089"/>
            </a:xfrm>
            <a:custGeom>
              <a:rect b="b" l="l" r="r" t="t"/>
              <a:pathLst>
                <a:path extrusionOk="0" h="1905" w="16509">
                  <a:moveTo>
                    <a:pt x="1" y="0"/>
                  </a:moveTo>
                  <a:lnTo>
                    <a:pt x="1" y="1905"/>
                  </a:lnTo>
                  <a:lnTo>
                    <a:pt x="16509" y="1905"/>
                  </a:lnTo>
                  <a:lnTo>
                    <a:pt x="1650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6817968" y="3611433"/>
              <a:ext cx="488410" cy="242751"/>
            </a:xfrm>
            <a:custGeom>
              <a:rect b="b" l="l" r="r" t="t"/>
              <a:pathLst>
                <a:path extrusionOk="0" h="7570" w="15239">
                  <a:moveTo>
                    <a:pt x="7620" y="1"/>
                  </a:moveTo>
                  <a:cubicBezTo>
                    <a:pt x="3426" y="1"/>
                    <a:pt x="34" y="3376"/>
                    <a:pt x="1" y="7570"/>
                  </a:cubicBezTo>
                  <a:lnTo>
                    <a:pt x="15239" y="7570"/>
                  </a:lnTo>
                  <a:cubicBezTo>
                    <a:pt x="15222" y="3376"/>
                    <a:pt x="11814" y="1"/>
                    <a:pt x="76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6940078" y="3732006"/>
              <a:ext cx="244221" cy="122177"/>
            </a:xfrm>
            <a:custGeom>
              <a:rect b="b" l="l" r="r" t="t"/>
              <a:pathLst>
                <a:path extrusionOk="0" h="3810" w="7620">
                  <a:moveTo>
                    <a:pt x="3810" y="0"/>
                  </a:moveTo>
                  <a:cubicBezTo>
                    <a:pt x="1704" y="0"/>
                    <a:pt x="0" y="1704"/>
                    <a:pt x="0" y="3810"/>
                  </a:cubicBezTo>
                  <a:lnTo>
                    <a:pt x="7619" y="3810"/>
                  </a:lnTo>
                  <a:cubicBezTo>
                    <a:pt x="7619" y="1704"/>
                    <a:pt x="5915" y="0"/>
                    <a:pt x="3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7404355" y="3577665"/>
              <a:ext cx="186916" cy="337607"/>
            </a:xfrm>
            <a:custGeom>
              <a:rect b="b" l="l" r="r" t="t"/>
              <a:pathLst>
                <a:path extrusionOk="0" h="10528" w="5832">
                  <a:moveTo>
                    <a:pt x="0" y="1"/>
                  </a:moveTo>
                  <a:lnTo>
                    <a:pt x="0" y="10527"/>
                  </a:lnTo>
                  <a:lnTo>
                    <a:pt x="5832" y="10527"/>
                  </a:lnTo>
                  <a:lnTo>
                    <a:pt x="583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6382601" y="3842351"/>
              <a:ext cx="1534266" cy="146324"/>
            </a:xfrm>
            <a:custGeom>
              <a:rect b="b" l="l" r="r" t="t"/>
              <a:pathLst>
                <a:path extrusionOk="0" h="4563" w="47871">
                  <a:moveTo>
                    <a:pt x="0" y="1"/>
                  </a:moveTo>
                  <a:lnTo>
                    <a:pt x="0" y="4562"/>
                  </a:lnTo>
                  <a:lnTo>
                    <a:pt x="47871" y="4562"/>
                  </a:lnTo>
                  <a:lnTo>
                    <a:pt x="478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7698894" y="2139598"/>
              <a:ext cx="217972" cy="206322"/>
            </a:xfrm>
            <a:custGeom>
              <a:rect b="b" l="l" r="r" t="t"/>
              <a:pathLst>
                <a:path extrusionOk="0" h="6434" w="6801">
                  <a:moveTo>
                    <a:pt x="3409" y="0"/>
                  </a:moveTo>
                  <a:cubicBezTo>
                    <a:pt x="1521" y="0"/>
                    <a:pt x="0" y="1437"/>
                    <a:pt x="0" y="3225"/>
                  </a:cubicBezTo>
                  <a:cubicBezTo>
                    <a:pt x="0" y="4996"/>
                    <a:pt x="1521" y="6433"/>
                    <a:pt x="3409" y="6433"/>
                  </a:cubicBezTo>
                  <a:cubicBezTo>
                    <a:pt x="5280" y="6433"/>
                    <a:pt x="6801" y="4996"/>
                    <a:pt x="6801" y="3225"/>
                  </a:cubicBezTo>
                  <a:cubicBezTo>
                    <a:pt x="6801" y="1437"/>
                    <a:pt x="5280" y="0"/>
                    <a:pt x="340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6895080" y="2811477"/>
              <a:ext cx="262970" cy="269014"/>
            </a:xfrm>
            <a:custGeom>
              <a:rect b="b" l="l" r="r" t="t"/>
              <a:pathLst>
                <a:path extrusionOk="0" h="8389" w="8205">
                  <a:moveTo>
                    <a:pt x="5765" y="1"/>
                  </a:moveTo>
                  <a:lnTo>
                    <a:pt x="1" y="6083"/>
                  </a:lnTo>
                  <a:lnTo>
                    <a:pt x="2440" y="8388"/>
                  </a:lnTo>
                  <a:lnTo>
                    <a:pt x="8204" y="2307"/>
                  </a:lnTo>
                  <a:lnTo>
                    <a:pt x="57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a:off x="7021998" y="2931505"/>
              <a:ext cx="262970" cy="269014"/>
            </a:xfrm>
            <a:custGeom>
              <a:rect b="b" l="l" r="r" t="t"/>
              <a:pathLst>
                <a:path extrusionOk="0" h="8389" w="8205">
                  <a:moveTo>
                    <a:pt x="5765" y="0"/>
                  </a:moveTo>
                  <a:lnTo>
                    <a:pt x="1" y="6082"/>
                  </a:lnTo>
                  <a:lnTo>
                    <a:pt x="2440" y="8388"/>
                  </a:lnTo>
                  <a:lnTo>
                    <a:pt x="8204" y="2306"/>
                  </a:lnTo>
                  <a:lnTo>
                    <a:pt x="576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p:nvPr/>
          </p:nvSpPr>
          <p:spPr>
            <a:xfrm>
              <a:off x="6941681" y="2068858"/>
              <a:ext cx="1053355" cy="1073235"/>
            </a:xfrm>
            <a:custGeom>
              <a:rect b="b" l="l" r="r" t="t"/>
              <a:pathLst>
                <a:path extrusionOk="0" h="33468" w="32866">
                  <a:moveTo>
                    <a:pt x="21287" y="1"/>
                  </a:moveTo>
                  <a:lnTo>
                    <a:pt x="0" y="22541"/>
                  </a:lnTo>
                  <a:lnTo>
                    <a:pt x="11563" y="33468"/>
                  </a:lnTo>
                  <a:lnTo>
                    <a:pt x="32866" y="10945"/>
                  </a:lnTo>
                  <a:lnTo>
                    <a:pt x="2128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6878478" y="2708091"/>
              <a:ext cx="521614" cy="504197"/>
            </a:xfrm>
            <a:custGeom>
              <a:rect b="b" l="l" r="r" t="t"/>
              <a:pathLst>
                <a:path extrusionOk="0" h="15723" w="16275">
                  <a:moveTo>
                    <a:pt x="2874" y="0"/>
                  </a:moveTo>
                  <a:lnTo>
                    <a:pt x="1" y="3058"/>
                  </a:lnTo>
                  <a:lnTo>
                    <a:pt x="13401" y="15723"/>
                  </a:lnTo>
                  <a:lnTo>
                    <a:pt x="16275" y="12665"/>
                  </a:lnTo>
                  <a:lnTo>
                    <a:pt x="287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p:nvPr/>
          </p:nvSpPr>
          <p:spPr>
            <a:xfrm>
              <a:off x="7687644" y="2596079"/>
              <a:ext cx="157462" cy="122209"/>
            </a:xfrm>
            <a:custGeom>
              <a:rect b="b" l="l" r="r" t="t"/>
              <a:pathLst>
                <a:path extrusionOk="0" h="3811" w="4913">
                  <a:moveTo>
                    <a:pt x="2456" y="1"/>
                  </a:moveTo>
                  <a:cubicBezTo>
                    <a:pt x="0" y="1"/>
                    <a:pt x="0" y="3810"/>
                    <a:pt x="2456" y="3810"/>
                  </a:cubicBezTo>
                  <a:cubicBezTo>
                    <a:pt x="4913" y="3810"/>
                    <a:pt x="4913" y="1"/>
                    <a:pt x="245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26"/>
          <p:cNvGrpSpPr/>
          <p:nvPr/>
        </p:nvGrpSpPr>
        <p:grpSpPr>
          <a:xfrm>
            <a:off x="3578129" y="1071239"/>
            <a:ext cx="1510164" cy="1392724"/>
            <a:chOff x="3578129" y="1071239"/>
            <a:chExt cx="1510164" cy="1392724"/>
          </a:xfrm>
        </p:grpSpPr>
        <p:grpSp>
          <p:nvGrpSpPr>
            <p:cNvPr id="251" name="Google Shape;251;p26"/>
            <p:cNvGrpSpPr/>
            <p:nvPr/>
          </p:nvGrpSpPr>
          <p:grpSpPr>
            <a:xfrm>
              <a:off x="4383546" y="1071239"/>
              <a:ext cx="603021" cy="580005"/>
              <a:chOff x="4383546" y="1071239"/>
              <a:chExt cx="603021" cy="580005"/>
            </a:xfrm>
          </p:grpSpPr>
          <p:sp>
            <p:nvSpPr>
              <p:cNvPr id="252" name="Google Shape;252;p26"/>
              <p:cNvSpPr/>
              <p:nvPr/>
            </p:nvSpPr>
            <p:spPr>
              <a:xfrm>
                <a:off x="4383546" y="1071239"/>
                <a:ext cx="603021" cy="580005"/>
              </a:xfrm>
              <a:custGeom>
                <a:rect b="b" l="l" r="r" t="t"/>
                <a:pathLst>
                  <a:path extrusionOk="0" h="18087" w="18815">
                    <a:moveTo>
                      <a:pt x="9758" y="0"/>
                    </a:moveTo>
                    <a:cubicBezTo>
                      <a:pt x="6099" y="0"/>
                      <a:pt x="2807" y="2206"/>
                      <a:pt x="1404" y="5581"/>
                    </a:cubicBezTo>
                    <a:cubicBezTo>
                      <a:pt x="0" y="8956"/>
                      <a:pt x="786" y="12849"/>
                      <a:pt x="3376" y="15439"/>
                    </a:cubicBezTo>
                    <a:cubicBezTo>
                      <a:pt x="5094" y="17169"/>
                      <a:pt x="7402" y="18086"/>
                      <a:pt x="9756" y="18086"/>
                    </a:cubicBezTo>
                    <a:cubicBezTo>
                      <a:pt x="10926" y="18086"/>
                      <a:pt x="12108" y="17860"/>
                      <a:pt x="13234" y="17394"/>
                    </a:cubicBezTo>
                    <a:cubicBezTo>
                      <a:pt x="16609" y="16007"/>
                      <a:pt x="18814" y="12699"/>
                      <a:pt x="18814" y="9040"/>
                    </a:cubicBezTo>
                    <a:cubicBezTo>
                      <a:pt x="18814" y="4044"/>
                      <a:pt x="14754" y="0"/>
                      <a:pt x="97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p:nvPr/>
            </p:nvSpPr>
            <p:spPr>
              <a:xfrm>
                <a:off x="4429057" y="1113023"/>
                <a:ext cx="515204" cy="496148"/>
              </a:xfrm>
              <a:custGeom>
                <a:rect b="b" l="l" r="r" t="t"/>
                <a:pathLst>
                  <a:path extrusionOk="0" h="15472" w="16075">
                    <a:moveTo>
                      <a:pt x="8338" y="0"/>
                    </a:moveTo>
                    <a:cubicBezTo>
                      <a:pt x="5214" y="0"/>
                      <a:pt x="2390" y="1889"/>
                      <a:pt x="1204" y="4779"/>
                    </a:cubicBezTo>
                    <a:cubicBezTo>
                      <a:pt x="1" y="7670"/>
                      <a:pt x="669" y="10995"/>
                      <a:pt x="2874" y="13200"/>
                    </a:cubicBezTo>
                    <a:cubicBezTo>
                      <a:pt x="4362" y="14688"/>
                      <a:pt x="6343" y="15471"/>
                      <a:pt x="8358" y="15471"/>
                    </a:cubicBezTo>
                    <a:cubicBezTo>
                      <a:pt x="9353" y="15471"/>
                      <a:pt x="10356" y="15280"/>
                      <a:pt x="11312" y="14888"/>
                    </a:cubicBezTo>
                    <a:cubicBezTo>
                      <a:pt x="14203" y="13685"/>
                      <a:pt x="16074" y="10861"/>
                      <a:pt x="16074" y="7737"/>
                    </a:cubicBezTo>
                    <a:cubicBezTo>
                      <a:pt x="16074" y="3459"/>
                      <a:pt x="12616" y="0"/>
                      <a:pt x="83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p:nvPr/>
            </p:nvSpPr>
            <p:spPr>
              <a:xfrm>
                <a:off x="4429057" y="1113023"/>
                <a:ext cx="515204" cy="496148"/>
              </a:xfrm>
              <a:custGeom>
                <a:rect b="b" l="l" r="r" t="t"/>
                <a:pathLst>
                  <a:path extrusionOk="0" h="15472" w="16075">
                    <a:moveTo>
                      <a:pt x="8338" y="0"/>
                    </a:moveTo>
                    <a:cubicBezTo>
                      <a:pt x="5214" y="0"/>
                      <a:pt x="2390" y="1889"/>
                      <a:pt x="1204" y="4779"/>
                    </a:cubicBezTo>
                    <a:cubicBezTo>
                      <a:pt x="1" y="7670"/>
                      <a:pt x="669" y="10995"/>
                      <a:pt x="2874" y="13200"/>
                    </a:cubicBezTo>
                    <a:cubicBezTo>
                      <a:pt x="4362" y="14688"/>
                      <a:pt x="6343" y="15471"/>
                      <a:pt x="8358" y="15471"/>
                    </a:cubicBezTo>
                    <a:cubicBezTo>
                      <a:pt x="9353" y="15471"/>
                      <a:pt x="10356" y="15280"/>
                      <a:pt x="11312" y="14888"/>
                    </a:cubicBezTo>
                    <a:cubicBezTo>
                      <a:pt x="14203" y="13685"/>
                      <a:pt x="16074" y="10861"/>
                      <a:pt x="16074" y="7737"/>
                    </a:cubicBezTo>
                    <a:cubicBezTo>
                      <a:pt x="16074" y="3459"/>
                      <a:pt x="12616" y="0"/>
                      <a:pt x="8338" y="0"/>
                    </a:cubicBezTo>
                    <a:close/>
                  </a:path>
                </a:pathLst>
              </a:custGeom>
              <a:solidFill>
                <a:srgbClr val="FFFFFF">
                  <a:alpha val="2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p:nvPr/>
            </p:nvSpPr>
            <p:spPr>
              <a:xfrm>
                <a:off x="4690393" y="1212688"/>
                <a:ext cx="111951" cy="95818"/>
              </a:xfrm>
              <a:custGeom>
                <a:rect b="b" l="l" r="r" t="t"/>
                <a:pathLst>
                  <a:path extrusionOk="0" h="2988" w="3493">
                    <a:moveTo>
                      <a:pt x="1989" y="0"/>
                    </a:moveTo>
                    <a:cubicBezTo>
                      <a:pt x="669" y="0"/>
                      <a:pt x="0" y="1604"/>
                      <a:pt x="936" y="2540"/>
                    </a:cubicBezTo>
                    <a:cubicBezTo>
                      <a:pt x="1240" y="2849"/>
                      <a:pt x="1616" y="2988"/>
                      <a:pt x="1986" y="2988"/>
                    </a:cubicBezTo>
                    <a:cubicBezTo>
                      <a:pt x="2754" y="2988"/>
                      <a:pt x="3492" y="2390"/>
                      <a:pt x="3492" y="1487"/>
                    </a:cubicBezTo>
                    <a:cubicBezTo>
                      <a:pt x="3492" y="669"/>
                      <a:pt x="2824" y="0"/>
                      <a:pt x="19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4567769" y="1420582"/>
                <a:ext cx="78202" cy="67213"/>
              </a:xfrm>
              <a:custGeom>
                <a:rect b="b" l="l" r="r" t="t"/>
                <a:pathLst>
                  <a:path extrusionOk="0" h="2096" w="2440">
                    <a:moveTo>
                      <a:pt x="1387" y="0"/>
                    </a:moveTo>
                    <a:cubicBezTo>
                      <a:pt x="468" y="17"/>
                      <a:pt x="0" y="1136"/>
                      <a:pt x="652" y="1788"/>
                    </a:cubicBezTo>
                    <a:cubicBezTo>
                      <a:pt x="864" y="2000"/>
                      <a:pt x="1127" y="2095"/>
                      <a:pt x="1385" y="2095"/>
                    </a:cubicBezTo>
                    <a:cubicBezTo>
                      <a:pt x="1922" y="2095"/>
                      <a:pt x="2440" y="1684"/>
                      <a:pt x="2440" y="1053"/>
                    </a:cubicBezTo>
                    <a:cubicBezTo>
                      <a:pt x="2440" y="468"/>
                      <a:pt x="1972" y="0"/>
                      <a:pt x="13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4638984" y="1309244"/>
                <a:ext cx="87304" cy="94631"/>
              </a:xfrm>
              <a:custGeom>
                <a:rect b="b" l="l" r="r" t="t"/>
                <a:pathLst>
                  <a:path extrusionOk="0" h="2951" w="2724">
                    <a:moveTo>
                      <a:pt x="1157" y="1"/>
                    </a:moveTo>
                    <a:cubicBezTo>
                      <a:pt x="1060" y="1"/>
                      <a:pt x="963" y="16"/>
                      <a:pt x="869" y="47"/>
                    </a:cubicBezTo>
                    <a:cubicBezTo>
                      <a:pt x="268" y="264"/>
                      <a:pt x="0" y="1066"/>
                      <a:pt x="284" y="1851"/>
                    </a:cubicBezTo>
                    <a:cubicBezTo>
                      <a:pt x="510" y="2514"/>
                      <a:pt x="1045" y="2950"/>
                      <a:pt x="1567" y="2950"/>
                    </a:cubicBezTo>
                    <a:cubicBezTo>
                      <a:pt x="1664" y="2950"/>
                      <a:pt x="1761" y="2935"/>
                      <a:pt x="1855" y="2904"/>
                    </a:cubicBezTo>
                    <a:cubicBezTo>
                      <a:pt x="2457" y="2687"/>
                      <a:pt x="2724" y="1885"/>
                      <a:pt x="2440" y="1100"/>
                    </a:cubicBezTo>
                    <a:cubicBezTo>
                      <a:pt x="2214" y="437"/>
                      <a:pt x="1680" y="1"/>
                      <a:pt x="11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6"/>
              <p:cNvSpPr/>
              <p:nvPr/>
            </p:nvSpPr>
            <p:spPr>
              <a:xfrm>
                <a:off x="4656644" y="1124599"/>
                <a:ext cx="99643" cy="73851"/>
              </a:xfrm>
              <a:custGeom>
                <a:rect b="b" l="l" r="r" t="t"/>
                <a:pathLst>
                  <a:path extrusionOk="0" h="2303" w="3109">
                    <a:moveTo>
                      <a:pt x="1618" y="1"/>
                    </a:moveTo>
                    <a:cubicBezTo>
                      <a:pt x="1564" y="1"/>
                      <a:pt x="1509" y="3"/>
                      <a:pt x="1454" y="7"/>
                    </a:cubicBezTo>
                    <a:cubicBezTo>
                      <a:pt x="619" y="74"/>
                      <a:pt x="1" y="659"/>
                      <a:pt x="51" y="1294"/>
                    </a:cubicBezTo>
                    <a:cubicBezTo>
                      <a:pt x="113" y="1871"/>
                      <a:pt x="744" y="2303"/>
                      <a:pt x="1494" y="2303"/>
                    </a:cubicBezTo>
                    <a:cubicBezTo>
                      <a:pt x="1547" y="2303"/>
                      <a:pt x="1601" y="2301"/>
                      <a:pt x="1655" y="2296"/>
                    </a:cubicBezTo>
                    <a:cubicBezTo>
                      <a:pt x="2490" y="2229"/>
                      <a:pt x="3109" y="1645"/>
                      <a:pt x="3058" y="1026"/>
                    </a:cubicBezTo>
                    <a:cubicBezTo>
                      <a:pt x="3012" y="433"/>
                      <a:pt x="2382" y="1"/>
                      <a:pt x="16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4554917" y="1147335"/>
                <a:ext cx="90509" cy="91392"/>
              </a:xfrm>
              <a:custGeom>
                <a:rect b="b" l="l" r="r" t="t"/>
                <a:pathLst>
                  <a:path extrusionOk="0" h="2850" w="2824">
                    <a:moveTo>
                      <a:pt x="1702" y="0"/>
                    </a:moveTo>
                    <a:cubicBezTo>
                      <a:pt x="1240" y="0"/>
                      <a:pt x="739" y="311"/>
                      <a:pt x="435" y="835"/>
                    </a:cubicBezTo>
                    <a:cubicBezTo>
                      <a:pt x="0" y="1554"/>
                      <a:pt x="100" y="2406"/>
                      <a:pt x="635" y="2723"/>
                    </a:cubicBezTo>
                    <a:cubicBezTo>
                      <a:pt x="783" y="2809"/>
                      <a:pt x="948" y="2849"/>
                      <a:pt x="1118" y="2849"/>
                    </a:cubicBezTo>
                    <a:cubicBezTo>
                      <a:pt x="1583" y="2849"/>
                      <a:pt x="2088" y="2547"/>
                      <a:pt x="2406" y="2022"/>
                    </a:cubicBezTo>
                    <a:cubicBezTo>
                      <a:pt x="2824" y="1303"/>
                      <a:pt x="2740" y="451"/>
                      <a:pt x="2189" y="134"/>
                    </a:cubicBezTo>
                    <a:cubicBezTo>
                      <a:pt x="2040" y="43"/>
                      <a:pt x="1874" y="0"/>
                      <a:pt x="17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a:off x="4657734" y="1415323"/>
                <a:ext cx="90509" cy="90911"/>
              </a:xfrm>
              <a:custGeom>
                <a:rect b="b" l="l" r="r" t="t"/>
                <a:pathLst>
                  <a:path extrusionOk="0" h="2835" w="2824">
                    <a:moveTo>
                      <a:pt x="1715" y="0"/>
                    </a:moveTo>
                    <a:cubicBezTo>
                      <a:pt x="1259" y="0"/>
                      <a:pt x="757" y="297"/>
                      <a:pt x="435" y="799"/>
                    </a:cubicBezTo>
                    <a:cubicBezTo>
                      <a:pt x="0" y="1501"/>
                      <a:pt x="67" y="2353"/>
                      <a:pt x="602" y="2687"/>
                    </a:cubicBezTo>
                    <a:cubicBezTo>
                      <a:pt x="754" y="2787"/>
                      <a:pt x="928" y="2834"/>
                      <a:pt x="1109" y="2834"/>
                    </a:cubicBezTo>
                    <a:cubicBezTo>
                      <a:pt x="1563" y="2834"/>
                      <a:pt x="2062" y="2537"/>
                      <a:pt x="2373" y="2036"/>
                    </a:cubicBezTo>
                    <a:cubicBezTo>
                      <a:pt x="2824" y="1334"/>
                      <a:pt x="2757" y="482"/>
                      <a:pt x="2222" y="147"/>
                    </a:cubicBezTo>
                    <a:cubicBezTo>
                      <a:pt x="2070" y="48"/>
                      <a:pt x="1896" y="0"/>
                      <a:pt x="17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6"/>
              <p:cNvSpPr/>
              <p:nvPr/>
            </p:nvSpPr>
            <p:spPr>
              <a:xfrm>
                <a:off x="4739109" y="1335507"/>
                <a:ext cx="89996" cy="92451"/>
              </a:xfrm>
              <a:custGeom>
                <a:rect b="b" l="l" r="r" t="t"/>
                <a:pathLst>
                  <a:path extrusionOk="0" h="2883" w="2808">
                    <a:moveTo>
                      <a:pt x="1135" y="1"/>
                    </a:moveTo>
                    <a:cubicBezTo>
                      <a:pt x="991" y="1"/>
                      <a:pt x="850" y="32"/>
                      <a:pt x="719" y="97"/>
                    </a:cubicBezTo>
                    <a:cubicBezTo>
                      <a:pt x="151" y="381"/>
                      <a:pt x="1" y="1216"/>
                      <a:pt x="385" y="1968"/>
                    </a:cubicBezTo>
                    <a:cubicBezTo>
                      <a:pt x="681" y="2535"/>
                      <a:pt x="1206" y="2883"/>
                      <a:pt x="1683" y="2883"/>
                    </a:cubicBezTo>
                    <a:cubicBezTo>
                      <a:pt x="1825" y="2883"/>
                      <a:pt x="1963" y="2852"/>
                      <a:pt x="2089" y="2787"/>
                    </a:cubicBezTo>
                    <a:cubicBezTo>
                      <a:pt x="2658" y="2503"/>
                      <a:pt x="2808" y="1667"/>
                      <a:pt x="2440" y="916"/>
                    </a:cubicBezTo>
                    <a:cubicBezTo>
                      <a:pt x="2144" y="349"/>
                      <a:pt x="1620" y="1"/>
                      <a:pt x="11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p:nvPr/>
            </p:nvSpPr>
            <p:spPr>
              <a:xfrm>
                <a:off x="4827470" y="1270827"/>
                <a:ext cx="88394" cy="93220"/>
              </a:xfrm>
              <a:custGeom>
                <a:rect b="b" l="l" r="r" t="t"/>
                <a:pathLst>
                  <a:path extrusionOk="0" h="2907" w="2758">
                    <a:moveTo>
                      <a:pt x="1621" y="1"/>
                    </a:moveTo>
                    <a:cubicBezTo>
                      <a:pt x="1119" y="1"/>
                      <a:pt x="585" y="380"/>
                      <a:pt x="318" y="994"/>
                    </a:cubicBezTo>
                    <a:cubicBezTo>
                      <a:pt x="1" y="1763"/>
                      <a:pt x="201" y="2582"/>
                      <a:pt x="769" y="2832"/>
                    </a:cubicBezTo>
                    <a:cubicBezTo>
                      <a:pt x="887" y="2883"/>
                      <a:pt x="1011" y="2907"/>
                      <a:pt x="1138" y="2907"/>
                    </a:cubicBezTo>
                    <a:cubicBezTo>
                      <a:pt x="1639" y="2907"/>
                      <a:pt x="2170" y="2527"/>
                      <a:pt x="2424" y="1913"/>
                    </a:cubicBezTo>
                    <a:lnTo>
                      <a:pt x="2440" y="1913"/>
                    </a:lnTo>
                    <a:cubicBezTo>
                      <a:pt x="2758" y="1145"/>
                      <a:pt x="2557" y="326"/>
                      <a:pt x="1989" y="75"/>
                    </a:cubicBezTo>
                    <a:cubicBezTo>
                      <a:pt x="1871" y="25"/>
                      <a:pt x="1747" y="1"/>
                      <a:pt x="16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6"/>
              <p:cNvSpPr/>
              <p:nvPr/>
            </p:nvSpPr>
            <p:spPr>
              <a:xfrm>
                <a:off x="4472453" y="1350739"/>
                <a:ext cx="90509" cy="91264"/>
              </a:xfrm>
              <a:custGeom>
                <a:rect b="b" l="l" r="r" t="t"/>
                <a:pathLst>
                  <a:path extrusionOk="0" h="2846" w="2824">
                    <a:moveTo>
                      <a:pt x="1710" y="0"/>
                    </a:moveTo>
                    <a:cubicBezTo>
                      <a:pt x="1249" y="0"/>
                      <a:pt x="738" y="312"/>
                      <a:pt x="418" y="842"/>
                    </a:cubicBezTo>
                    <a:cubicBezTo>
                      <a:pt x="0" y="1543"/>
                      <a:pt x="84" y="2395"/>
                      <a:pt x="635" y="2713"/>
                    </a:cubicBezTo>
                    <a:cubicBezTo>
                      <a:pt x="780" y="2803"/>
                      <a:pt x="944" y="2846"/>
                      <a:pt x="1115" y="2846"/>
                    </a:cubicBezTo>
                    <a:cubicBezTo>
                      <a:pt x="1575" y="2846"/>
                      <a:pt x="2085" y="2535"/>
                      <a:pt x="2389" y="2011"/>
                    </a:cubicBezTo>
                    <a:cubicBezTo>
                      <a:pt x="2824" y="1293"/>
                      <a:pt x="2723" y="457"/>
                      <a:pt x="2172" y="123"/>
                    </a:cubicBezTo>
                    <a:cubicBezTo>
                      <a:pt x="2032" y="40"/>
                      <a:pt x="1874" y="0"/>
                      <a:pt x="17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p:nvPr/>
            </p:nvSpPr>
            <p:spPr>
              <a:xfrm>
                <a:off x="4743403" y="1462013"/>
                <a:ext cx="81439" cy="96235"/>
              </a:xfrm>
              <a:custGeom>
                <a:rect b="b" l="l" r="r" t="t"/>
                <a:pathLst>
                  <a:path extrusionOk="0" h="3001" w="2541">
                    <a:moveTo>
                      <a:pt x="1162" y="0"/>
                    </a:moveTo>
                    <a:cubicBezTo>
                      <a:pt x="1115" y="0"/>
                      <a:pt x="1067" y="4"/>
                      <a:pt x="1020" y="11"/>
                    </a:cubicBezTo>
                    <a:cubicBezTo>
                      <a:pt x="402" y="128"/>
                      <a:pt x="1" y="880"/>
                      <a:pt x="151" y="1699"/>
                    </a:cubicBezTo>
                    <a:cubicBezTo>
                      <a:pt x="273" y="2447"/>
                      <a:pt x="800" y="3000"/>
                      <a:pt x="1362" y="3000"/>
                    </a:cubicBezTo>
                    <a:cubicBezTo>
                      <a:pt x="1415" y="3000"/>
                      <a:pt x="1468" y="2996"/>
                      <a:pt x="1521" y="2986"/>
                    </a:cubicBezTo>
                    <a:cubicBezTo>
                      <a:pt x="2156" y="2885"/>
                      <a:pt x="2540" y="2133"/>
                      <a:pt x="2407" y="1315"/>
                    </a:cubicBezTo>
                    <a:cubicBezTo>
                      <a:pt x="2283" y="557"/>
                      <a:pt x="1745" y="0"/>
                      <a:pt x="11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6"/>
              <p:cNvSpPr/>
              <p:nvPr/>
            </p:nvSpPr>
            <p:spPr>
              <a:xfrm>
                <a:off x="4826413" y="1395409"/>
                <a:ext cx="90541" cy="91392"/>
              </a:xfrm>
              <a:custGeom>
                <a:rect b="b" l="l" r="r" t="t"/>
                <a:pathLst>
                  <a:path extrusionOk="0" h="2850" w="2825">
                    <a:moveTo>
                      <a:pt x="1702" y="0"/>
                    </a:moveTo>
                    <a:cubicBezTo>
                      <a:pt x="1239" y="0"/>
                      <a:pt x="735" y="311"/>
                      <a:pt x="418" y="835"/>
                    </a:cubicBezTo>
                    <a:cubicBezTo>
                      <a:pt x="0" y="1554"/>
                      <a:pt x="101" y="2406"/>
                      <a:pt x="635" y="2723"/>
                    </a:cubicBezTo>
                    <a:cubicBezTo>
                      <a:pt x="783" y="2809"/>
                      <a:pt x="948" y="2849"/>
                      <a:pt x="1119" y="2849"/>
                    </a:cubicBezTo>
                    <a:cubicBezTo>
                      <a:pt x="1583" y="2849"/>
                      <a:pt x="2089" y="2547"/>
                      <a:pt x="2406" y="2022"/>
                    </a:cubicBezTo>
                    <a:cubicBezTo>
                      <a:pt x="2824" y="1303"/>
                      <a:pt x="2724" y="451"/>
                      <a:pt x="2189" y="134"/>
                    </a:cubicBezTo>
                    <a:cubicBezTo>
                      <a:pt x="2040" y="43"/>
                      <a:pt x="1874" y="0"/>
                      <a:pt x="17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6"/>
              <p:cNvSpPr/>
              <p:nvPr/>
            </p:nvSpPr>
            <p:spPr>
              <a:xfrm>
                <a:off x="4485817" y="1229267"/>
                <a:ext cx="90541" cy="92002"/>
              </a:xfrm>
              <a:custGeom>
                <a:rect b="b" l="l" r="r" t="t"/>
                <a:pathLst>
                  <a:path extrusionOk="0" h="2869" w="2825">
                    <a:moveTo>
                      <a:pt x="1127" y="1"/>
                    </a:moveTo>
                    <a:cubicBezTo>
                      <a:pt x="968" y="1"/>
                      <a:pt x="812" y="38"/>
                      <a:pt x="669" y="118"/>
                    </a:cubicBezTo>
                    <a:cubicBezTo>
                      <a:pt x="118" y="419"/>
                      <a:pt x="1" y="1254"/>
                      <a:pt x="402" y="1990"/>
                    </a:cubicBezTo>
                    <a:cubicBezTo>
                      <a:pt x="716" y="2542"/>
                      <a:pt x="1228" y="2868"/>
                      <a:pt x="1697" y="2868"/>
                    </a:cubicBezTo>
                    <a:cubicBezTo>
                      <a:pt x="1852" y="2868"/>
                      <a:pt x="2003" y="2833"/>
                      <a:pt x="2139" y="2758"/>
                    </a:cubicBezTo>
                    <a:cubicBezTo>
                      <a:pt x="2691" y="2441"/>
                      <a:pt x="2824" y="1605"/>
                      <a:pt x="2407" y="870"/>
                    </a:cubicBezTo>
                    <a:cubicBezTo>
                      <a:pt x="2107" y="333"/>
                      <a:pt x="1601" y="1"/>
                      <a:pt x="11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p:nvPr/>
            </p:nvSpPr>
            <p:spPr>
              <a:xfrm>
                <a:off x="4644882" y="1520568"/>
                <a:ext cx="103361" cy="75455"/>
              </a:xfrm>
              <a:custGeom>
                <a:rect b="b" l="l" r="r" t="t"/>
                <a:pathLst>
                  <a:path extrusionOk="0" h="2353" w="3225">
                    <a:moveTo>
                      <a:pt x="1797" y="0"/>
                    </a:moveTo>
                    <a:cubicBezTo>
                      <a:pt x="1648" y="0"/>
                      <a:pt x="1493" y="18"/>
                      <a:pt x="1337" y="57"/>
                    </a:cubicBezTo>
                    <a:cubicBezTo>
                      <a:pt x="535" y="257"/>
                      <a:pt x="0" y="926"/>
                      <a:pt x="151" y="1544"/>
                    </a:cubicBezTo>
                    <a:cubicBezTo>
                      <a:pt x="272" y="2030"/>
                      <a:pt x="797" y="2352"/>
                      <a:pt x="1427" y="2352"/>
                    </a:cubicBezTo>
                    <a:cubicBezTo>
                      <a:pt x="1576" y="2352"/>
                      <a:pt x="1731" y="2334"/>
                      <a:pt x="1888" y="2296"/>
                    </a:cubicBezTo>
                    <a:cubicBezTo>
                      <a:pt x="2690" y="2095"/>
                      <a:pt x="3225" y="1444"/>
                      <a:pt x="3075" y="825"/>
                    </a:cubicBezTo>
                    <a:cubicBezTo>
                      <a:pt x="2953" y="325"/>
                      <a:pt x="2427" y="0"/>
                      <a:pt x="1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6"/>
              <p:cNvSpPr/>
              <p:nvPr/>
            </p:nvSpPr>
            <p:spPr>
              <a:xfrm>
                <a:off x="4589724" y="1229299"/>
                <a:ext cx="101759" cy="82734"/>
              </a:xfrm>
              <a:custGeom>
                <a:rect b="b" l="l" r="r" t="t"/>
                <a:pathLst>
                  <a:path extrusionOk="0" h="2580" w="3175">
                    <a:moveTo>
                      <a:pt x="1927" y="0"/>
                    </a:moveTo>
                    <a:cubicBezTo>
                      <a:pt x="1587" y="0"/>
                      <a:pt x="1214" y="121"/>
                      <a:pt x="886" y="368"/>
                    </a:cubicBezTo>
                    <a:cubicBezTo>
                      <a:pt x="217" y="869"/>
                      <a:pt x="0" y="1688"/>
                      <a:pt x="368" y="2189"/>
                    </a:cubicBezTo>
                    <a:cubicBezTo>
                      <a:pt x="561" y="2450"/>
                      <a:pt x="874" y="2580"/>
                      <a:pt x="1222" y="2580"/>
                    </a:cubicBezTo>
                    <a:cubicBezTo>
                      <a:pt x="1564" y="2580"/>
                      <a:pt x="1941" y="2454"/>
                      <a:pt x="2273" y="2206"/>
                    </a:cubicBezTo>
                    <a:cubicBezTo>
                      <a:pt x="2941" y="1705"/>
                      <a:pt x="3175" y="886"/>
                      <a:pt x="2791" y="385"/>
                    </a:cubicBezTo>
                    <a:cubicBezTo>
                      <a:pt x="2595" y="130"/>
                      <a:pt x="2279" y="0"/>
                      <a:pt x="1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6"/>
              <p:cNvSpPr/>
              <p:nvPr/>
            </p:nvSpPr>
            <p:spPr>
              <a:xfrm>
                <a:off x="4680201" y="1141851"/>
                <a:ext cx="53075" cy="39347"/>
              </a:xfrm>
              <a:custGeom>
                <a:rect b="b" l="l" r="r" t="t"/>
                <a:pathLst>
                  <a:path extrusionOk="0" h="1227" w="1656">
                    <a:moveTo>
                      <a:pt x="852" y="1"/>
                    </a:moveTo>
                    <a:cubicBezTo>
                      <a:pt x="825" y="1"/>
                      <a:pt x="797" y="2"/>
                      <a:pt x="770" y="4"/>
                    </a:cubicBezTo>
                    <a:cubicBezTo>
                      <a:pt x="335" y="54"/>
                      <a:pt x="1" y="355"/>
                      <a:pt x="18" y="689"/>
                    </a:cubicBezTo>
                    <a:cubicBezTo>
                      <a:pt x="49" y="1002"/>
                      <a:pt x="388" y="1227"/>
                      <a:pt x="787" y="1227"/>
                    </a:cubicBezTo>
                    <a:cubicBezTo>
                      <a:pt x="815" y="1227"/>
                      <a:pt x="842" y="1226"/>
                      <a:pt x="870" y="1223"/>
                    </a:cubicBezTo>
                    <a:cubicBezTo>
                      <a:pt x="1321" y="1190"/>
                      <a:pt x="1655" y="873"/>
                      <a:pt x="1622" y="538"/>
                    </a:cubicBezTo>
                    <a:cubicBezTo>
                      <a:pt x="1590" y="226"/>
                      <a:pt x="1252" y="1"/>
                      <a:pt x="8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p:nvPr/>
            </p:nvSpPr>
            <p:spPr>
              <a:xfrm>
                <a:off x="4576327" y="1168820"/>
                <a:ext cx="47690" cy="48646"/>
              </a:xfrm>
              <a:custGeom>
                <a:rect b="b" l="l" r="r" t="t"/>
                <a:pathLst>
                  <a:path extrusionOk="0" h="1517" w="1488">
                    <a:moveTo>
                      <a:pt x="908" y="0"/>
                    </a:moveTo>
                    <a:cubicBezTo>
                      <a:pt x="663" y="0"/>
                      <a:pt x="390" y="166"/>
                      <a:pt x="218" y="449"/>
                    </a:cubicBezTo>
                    <a:cubicBezTo>
                      <a:pt x="0" y="834"/>
                      <a:pt x="51" y="1268"/>
                      <a:pt x="335" y="1452"/>
                    </a:cubicBezTo>
                    <a:cubicBezTo>
                      <a:pt x="409" y="1496"/>
                      <a:pt x="493" y="1516"/>
                      <a:pt x="580" y="1516"/>
                    </a:cubicBezTo>
                    <a:cubicBezTo>
                      <a:pt x="825" y="1516"/>
                      <a:pt x="1098" y="1351"/>
                      <a:pt x="1270" y="1068"/>
                    </a:cubicBezTo>
                    <a:cubicBezTo>
                      <a:pt x="1488" y="683"/>
                      <a:pt x="1437" y="249"/>
                      <a:pt x="1153" y="65"/>
                    </a:cubicBezTo>
                    <a:cubicBezTo>
                      <a:pt x="1079" y="21"/>
                      <a:pt x="995" y="0"/>
                      <a:pt x="9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6"/>
              <p:cNvSpPr/>
              <p:nvPr/>
            </p:nvSpPr>
            <p:spPr>
              <a:xfrm>
                <a:off x="4678598" y="1436616"/>
                <a:ext cx="48235" cy="48101"/>
              </a:xfrm>
              <a:custGeom>
                <a:rect b="b" l="l" r="r" t="t"/>
                <a:pathLst>
                  <a:path extrusionOk="0" h="1500" w="1505">
                    <a:moveTo>
                      <a:pt x="929" y="0"/>
                    </a:moveTo>
                    <a:cubicBezTo>
                      <a:pt x="687" y="0"/>
                      <a:pt x="421" y="153"/>
                      <a:pt x="251" y="419"/>
                    </a:cubicBezTo>
                    <a:cubicBezTo>
                      <a:pt x="1" y="803"/>
                      <a:pt x="51" y="1255"/>
                      <a:pt x="335" y="1422"/>
                    </a:cubicBezTo>
                    <a:cubicBezTo>
                      <a:pt x="417" y="1474"/>
                      <a:pt x="509" y="1500"/>
                      <a:pt x="605" y="1500"/>
                    </a:cubicBezTo>
                    <a:cubicBezTo>
                      <a:pt x="844" y="1500"/>
                      <a:pt x="1104" y="1345"/>
                      <a:pt x="1271" y="1071"/>
                    </a:cubicBezTo>
                    <a:cubicBezTo>
                      <a:pt x="1505" y="703"/>
                      <a:pt x="1471" y="252"/>
                      <a:pt x="1187" y="68"/>
                    </a:cubicBezTo>
                    <a:cubicBezTo>
                      <a:pt x="1109" y="22"/>
                      <a:pt x="1021" y="0"/>
                      <a:pt x="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6"/>
              <p:cNvSpPr/>
              <p:nvPr/>
            </p:nvSpPr>
            <p:spPr>
              <a:xfrm>
                <a:off x="4760550" y="1357281"/>
                <a:ext cx="47690" cy="48935"/>
              </a:xfrm>
              <a:custGeom>
                <a:rect b="b" l="l" r="r" t="t"/>
                <a:pathLst>
                  <a:path extrusionOk="0" h="1526" w="1488">
                    <a:moveTo>
                      <a:pt x="602" y="1"/>
                    </a:moveTo>
                    <a:cubicBezTo>
                      <a:pt x="525" y="1"/>
                      <a:pt x="451" y="17"/>
                      <a:pt x="385" y="53"/>
                    </a:cubicBezTo>
                    <a:cubicBezTo>
                      <a:pt x="84" y="203"/>
                      <a:pt x="0" y="638"/>
                      <a:pt x="201" y="1039"/>
                    </a:cubicBezTo>
                    <a:cubicBezTo>
                      <a:pt x="354" y="1345"/>
                      <a:pt x="625" y="1525"/>
                      <a:pt x="879" y="1525"/>
                    </a:cubicBezTo>
                    <a:cubicBezTo>
                      <a:pt x="956" y="1525"/>
                      <a:pt x="1032" y="1508"/>
                      <a:pt x="1103" y="1473"/>
                    </a:cubicBezTo>
                    <a:cubicBezTo>
                      <a:pt x="1404" y="1323"/>
                      <a:pt x="1487" y="871"/>
                      <a:pt x="1287" y="487"/>
                    </a:cubicBezTo>
                    <a:cubicBezTo>
                      <a:pt x="1133" y="180"/>
                      <a:pt x="853" y="1"/>
                      <a:pt x="6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p:nvPr/>
            </p:nvSpPr>
            <p:spPr>
              <a:xfrm>
                <a:off x="4848367" y="1292857"/>
                <a:ext cx="46633" cy="49192"/>
              </a:xfrm>
              <a:custGeom>
                <a:rect b="b" l="l" r="r" t="t"/>
                <a:pathLst>
                  <a:path extrusionOk="0" h="1534" w="1455">
                    <a:moveTo>
                      <a:pt x="857" y="1"/>
                    </a:moveTo>
                    <a:cubicBezTo>
                      <a:pt x="590" y="1"/>
                      <a:pt x="315" y="204"/>
                      <a:pt x="168" y="525"/>
                    </a:cubicBezTo>
                    <a:cubicBezTo>
                      <a:pt x="0" y="926"/>
                      <a:pt x="101" y="1360"/>
                      <a:pt x="401" y="1494"/>
                    </a:cubicBezTo>
                    <a:cubicBezTo>
                      <a:pt x="465" y="1520"/>
                      <a:pt x="531" y="1533"/>
                      <a:pt x="598" y="1533"/>
                    </a:cubicBezTo>
                    <a:cubicBezTo>
                      <a:pt x="865" y="1533"/>
                      <a:pt x="1140" y="1330"/>
                      <a:pt x="1287" y="1009"/>
                    </a:cubicBezTo>
                    <a:cubicBezTo>
                      <a:pt x="1454" y="608"/>
                      <a:pt x="1354" y="174"/>
                      <a:pt x="1053" y="40"/>
                    </a:cubicBezTo>
                    <a:cubicBezTo>
                      <a:pt x="990" y="13"/>
                      <a:pt x="923" y="1"/>
                      <a:pt x="8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6"/>
              <p:cNvSpPr/>
              <p:nvPr/>
            </p:nvSpPr>
            <p:spPr>
              <a:xfrm>
                <a:off x="4659336" y="1331466"/>
                <a:ext cx="46601" cy="50410"/>
              </a:xfrm>
              <a:custGeom>
                <a:rect b="b" l="l" r="r" t="t"/>
                <a:pathLst>
                  <a:path extrusionOk="0" h="1572" w="1454">
                    <a:moveTo>
                      <a:pt x="612" y="0"/>
                    </a:moveTo>
                    <a:cubicBezTo>
                      <a:pt x="564" y="0"/>
                      <a:pt x="515" y="7"/>
                      <a:pt x="468" y="22"/>
                    </a:cubicBezTo>
                    <a:cubicBezTo>
                      <a:pt x="151" y="139"/>
                      <a:pt x="0" y="574"/>
                      <a:pt x="151" y="991"/>
                    </a:cubicBezTo>
                    <a:cubicBezTo>
                      <a:pt x="276" y="1339"/>
                      <a:pt x="552" y="1572"/>
                      <a:pt x="824" y="1572"/>
                    </a:cubicBezTo>
                    <a:cubicBezTo>
                      <a:pt x="879" y="1572"/>
                      <a:pt x="933" y="1562"/>
                      <a:pt x="986" y="1543"/>
                    </a:cubicBezTo>
                    <a:cubicBezTo>
                      <a:pt x="1304" y="1426"/>
                      <a:pt x="1454" y="1008"/>
                      <a:pt x="1304" y="590"/>
                    </a:cubicBezTo>
                    <a:cubicBezTo>
                      <a:pt x="1176" y="235"/>
                      <a:pt x="890" y="0"/>
                      <a:pt x="6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p:nvPr/>
            </p:nvSpPr>
            <p:spPr>
              <a:xfrm>
                <a:off x="4493317" y="1372192"/>
                <a:ext cx="48235" cy="48326"/>
              </a:xfrm>
              <a:custGeom>
                <a:rect b="b" l="l" r="r" t="t"/>
                <a:pathLst>
                  <a:path extrusionOk="0" h="1507" w="1505">
                    <a:moveTo>
                      <a:pt x="909" y="0"/>
                    </a:moveTo>
                    <a:cubicBezTo>
                      <a:pt x="660" y="0"/>
                      <a:pt x="394" y="171"/>
                      <a:pt x="235" y="440"/>
                    </a:cubicBezTo>
                    <a:cubicBezTo>
                      <a:pt x="1" y="824"/>
                      <a:pt x="51" y="1275"/>
                      <a:pt x="352" y="1442"/>
                    </a:cubicBezTo>
                    <a:cubicBezTo>
                      <a:pt x="426" y="1486"/>
                      <a:pt x="510" y="1507"/>
                      <a:pt x="596" y="1507"/>
                    </a:cubicBezTo>
                    <a:cubicBezTo>
                      <a:pt x="841" y="1507"/>
                      <a:pt x="1110" y="1342"/>
                      <a:pt x="1270" y="1058"/>
                    </a:cubicBezTo>
                    <a:cubicBezTo>
                      <a:pt x="1504" y="690"/>
                      <a:pt x="1454" y="239"/>
                      <a:pt x="1170" y="72"/>
                    </a:cubicBezTo>
                    <a:cubicBezTo>
                      <a:pt x="1090" y="23"/>
                      <a:pt x="1001" y="0"/>
                      <a:pt x="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p:nvPr/>
            </p:nvSpPr>
            <p:spPr>
              <a:xfrm>
                <a:off x="4762697" y="1484685"/>
                <a:ext cx="43396" cy="51276"/>
              </a:xfrm>
              <a:custGeom>
                <a:rect b="b" l="l" r="r" t="t"/>
                <a:pathLst>
                  <a:path extrusionOk="0" h="1599" w="1354">
                    <a:moveTo>
                      <a:pt x="608" y="1"/>
                    </a:moveTo>
                    <a:cubicBezTo>
                      <a:pt x="584" y="1"/>
                      <a:pt x="559" y="3"/>
                      <a:pt x="535" y="6"/>
                    </a:cubicBezTo>
                    <a:cubicBezTo>
                      <a:pt x="201" y="73"/>
                      <a:pt x="0" y="457"/>
                      <a:pt x="67" y="892"/>
                    </a:cubicBezTo>
                    <a:cubicBezTo>
                      <a:pt x="144" y="1310"/>
                      <a:pt x="423" y="1599"/>
                      <a:pt x="729" y="1599"/>
                    </a:cubicBezTo>
                    <a:cubicBezTo>
                      <a:pt x="753" y="1599"/>
                      <a:pt x="778" y="1597"/>
                      <a:pt x="802" y="1594"/>
                    </a:cubicBezTo>
                    <a:cubicBezTo>
                      <a:pt x="1136" y="1527"/>
                      <a:pt x="1353" y="1126"/>
                      <a:pt x="1270" y="691"/>
                    </a:cubicBezTo>
                    <a:cubicBezTo>
                      <a:pt x="1208" y="289"/>
                      <a:pt x="916" y="1"/>
                      <a:pt x="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6"/>
              <p:cNvSpPr/>
              <p:nvPr/>
            </p:nvSpPr>
            <p:spPr>
              <a:xfrm>
                <a:off x="4847822" y="1416894"/>
                <a:ext cx="47690" cy="48646"/>
              </a:xfrm>
              <a:custGeom>
                <a:rect b="b" l="l" r="r" t="t"/>
                <a:pathLst>
                  <a:path extrusionOk="0" h="1517" w="1488">
                    <a:moveTo>
                      <a:pt x="909" y="0"/>
                    </a:moveTo>
                    <a:cubicBezTo>
                      <a:pt x="663" y="0"/>
                      <a:pt x="391" y="166"/>
                      <a:pt x="218" y="449"/>
                    </a:cubicBezTo>
                    <a:cubicBezTo>
                      <a:pt x="1" y="834"/>
                      <a:pt x="51" y="1268"/>
                      <a:pt x="335" y="1452"/>
                    </a:cubicBezTo>
                    <a:cubicBezTo>
                      <a:pt x="409" y="1496"/>
                      <a:pt x="493" y="1516"/>
                      <a:pt x="580" y="1516"/>
                    </a:cubicBezTo>
                    <a:cubicBezTo>
                      <a:pt x="825" y="1516"/>
                      <a:pt x="1098" y="1351"/>
                      <a:pt x="1271" y="1068"/>
                    </a:cubicBezTo>
                    <a:cubicBezTo>
                      <a:pt x="1488" y="683"/>
                      <a:pt x="1438" y="249"/>
                      <a:pt x="1154" y="65"/>
                    </a:cubicBezTo>
                    <a:cubicBezTo>
                      <a:pt x="1079" y="21"/>
                      <a:pt x="996" y="0"/>
                      <a:pt x="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6"/>
              <p:cNvSpPr/>
              <p:nvPr/>
            </p:nvSpPr>
            <p:spPr>
              <a:xfrm>
                <a:off x="4507259" y="1250881"/>
                <a:ext cx="47690" cy="48486"/>
              </a:xfrm>
              <a:custGeom>
                <a:rect b="b" l="l" r="r" t="t"/>
                <a:pathLst>
                  <a:path extrusionOk="0" h="1512" w="1488">
                    <a:moveTo>
                      <a:pt x="593" y="1"/>
                    </a:moveTo>
                    <a:cubicBezTo>
                      <a:pt x="509" y="1"/>
                      <a:pt x="427" y="20"/>
                      <a:pt x="351" y="62"/>
                    </a:cubicBezTo>
                    <a:cubicBezTo>
                      <a:pt x="67" y="230"/>
                      <a:pt x="0" y="664"/>
                      <a:pt x="217" y="1048"/>
                    </a:cubicBezTo>
                    <a:cubicBezTo>
                      <a:pt x="367" y="1336"/>
                      <a:pt x="639" y="1511"/>
                      <a:pt x="892" y="1511"/>
                    </a:cubicBezTo>
                    <a:cubicBezTo>
                      <a:pt x="977" y="1511"/>
                      <a:pt x="1061" y="1491"/>
                      <a:pt x="1136" y="1449"/>
                    </a:cubicBezTo>
                    <a:cubicBezTo>
                      <a:pt x="1420" y="1299"/>
                      <a:pt x="1487" y="848"/>
                      <a:pt x="1270" y="463"/>
                    </a:cubicBezTo>
                    <a:cubicBezTo>
                      <a:pt x="1107" y="176"/>
                      <a:pt x="842" y="1"/>
                      <a:pt x="5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p:nvPr/>
            </p:nvSpPr>
            <p:spPr>
              <a:xfrm>
                <a:off x="4668983" y="1538590"/>
                <a:ext cx="55190" cy="39892"/>
              </a:xfrm>
              <a:custGeom>
                <a:rect b="b" l="l" r="r" t="t"/>
                <a:pathLst>
                  <a:path extrusionOk="0" h="1244" w="1722">
                    <a:moveTo>
                      <a:pt x="966" y="1"/>
                    </a:moveTo>
                    <a:cubicBezTo>
                      <a:pt x="886" y="1"/>
                      <a:pt x="803" y="10"/>
                      <a:pt x="719" y="29"/>
                    </a:cubicBezTo>
                    <a:cubicBezTo>
                      <a:pt x="284" y="130"/>
                      <a:pt x="0" y="481"/>
                      <a:pt x="84" y="798"/>
                    </a:cubicBezTo>
                    <a:cubicBezTo>
                      <a:pt x="152" y="1071"/>
                      <a:pt x="431" y="1243"/>
                      <a:pt x="767" y="1243"/>
                    </a:cubicBezTo>
                    <a:cubicBezTo>
                      <a:pt x="843" y="1243"/>
                      <a:pt x="922" y="1234"/>
                      <a:pt x="1003" y="1216"/>
                    </a:cubicBezTo>
                    <a:cubicBezTo>
                      <a:pt x="1437" y="1099"/>
                      <a:pt x="1721" y="748"/>
                      <a:pt x="1637" y="430"/>
                    </a:cubicBezTo>
                    <a:cubicBezTo>
                      <a:pt x="1570" y="161"/>
                      <a:pt x="1297" y="1"/>
                      <a:pt x="9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6"/>
              <p:cNvSpPr/>
              <p:nvPr/>
            </p:nvSpPr>
            <p:spPr>
              <a:xfrm>
                <a:off x="4613280" y="1248572"/>
                <a:ext cx="54100" cy="43965"/>
              </a:xfrm>
              <a:custGeom>
                <a:rect b="b" l="l" r="r" t="t"/>
                <a:pathLst>
                  <a:path extrusionOk="0" h="1371" w="1688">
                    <a:moveTo>
                      <a:pt x="1043" y="1"/>
                    </a:moveTo>
                    <a:cubicBezTo>
                      <a:pt x="861" y="1"/>
                      <a:pt x="660" y="68"/>
                      <a:pt x="485" y="201"/>
                    </a:cubicBezTo>
                    <a:cubicBezTo>
                      <a:pt x="134" y="469"/>
                      <a:pt x="0" y="903"/>
                      <a:pt x="201" y="1170"/>
                    </a:cubicBezTo>
                    <a:cubicBezTo>
                      <a:pt x="301" y="1304"/>
                      <a:pt x="464" y="1371"/>
                      <a:pt x="648" y="1371"/>
                    </a:cubicBezTo>
                    <a:cubicBezTo>
                      <a:pt x="832" y="1371"/>
                      <a:pt x="1036" y="1304"/>
                      <a:pt x="1220" y="1170"/>
                    </a:cubicBezTo>
                    <a:cubicBezTo>
                      <a:pt x="1571" y="903"/>
                      <a:pt x="1688" y="469"/>
                      <a:pt x="1487" y="201"/>
                    </a:cubicBezTo>
                    <a:cubicBezTo>
                      <a:pt x="1387" y="68"/>
                      <a:pt x="1224" y="1"/>
                      <a:pt x="10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6"/>
              <p:cNvSpPr/>
              <p:nvPr/>
            </p:nvSpPr>
            <p:spPr>
              <a:xfrm>
                <a:off x="4817311" y="1214292"/>
                <a:ext cx="53043" cy="45055"/>
              </a:xfrm>
              <a:custGeom>
                <a:rect b="b" l="l" r="r" t="t"/>
                <a:pathLst>
                  <a:path extrusionOk="0" h="1405" w="1655">
                    <a:moveTo>
                      <a:pt x="953" y="0"/>
                    </a:moveTo>
                    <a:cubicBezTo>
                      <a:pt x="318" y="0"/>
                      <a:pt x="0" y="752"/>
                      <a:pt x="451" y="1203"/>
                    </a:cubicBezTo>
                    <a:cubicBezTo>
                      <a:pt x="590" y="1342"/>
                      <a:pt x="763" y="1404"/>
                      <a:pt x="934" y="1404"/>
                    </a:cubicBezTo>
                    <a:cubicBezTo>
                      <a:pt x="1299" y="1404"/>
                      <a:pt x="1654" y="1123"/>
                      <a:pt x="1654" y="702"/>
                    </a:cubicBezTo>
                    <a:cubicBezTo>
                      <a:pt x="1654" y="318"/>
                      <a:pt x="1337" y="0"/>
                      <a:pt x="9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
              <p:cNvSpPr/>
              <p:nvPr/>
            </p:nvSpPr>
            <p:spPr>
              <a:xfrm>
                <a:off x="4584884" y="1364303"/>
                <a:ext cx="42338" cy="36365"/>
              </a:xfrm>
              <a:custGeom>
                <a:rect b="b" l="l" r="r" t="t"/>
                <a:pathLst>
                  <a:path extrusionOk="0" h="1134" w="1321">
                    <a:moveTo>
                      <a:pt x="753" y="1"/>
                    </a:moveTo>
                    <a:cubicBezTo>
                      <a:pt x="251" y="1"/>
                      <a:pt x="1" y="619"/>
                      <a:pt x="352" y="970"/>
                    </a:cubicBezTo>
                    <a:cubicBezTo>
                      <a:pt x="470" y="1083"/>
                      <a:pt x="613" y="1133"/>
                      <a:pt x="751" y="1133"/>
                    </a:cubicBezTo>
                    <a:cubicBezTo>
                      <a:pt x="1044" y="1133"/>
                      <a:pt x="1321" y="909"/>
                      <a:pt x="1321" y="569"/>
                    </a:cubicBezTo>
                    <a:cubicBezTo>
                      <a:pt x="1321" y="251"/>
                      <a:pt x="1070" y="1"/>
                      <a:pt x="7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6"/>
              <p:cNvSpPr/>
              <p:nvPr/>
            </p:nvSpPr>
            <p:spPr>
              <a:xfrm>
                <a:off x="4531873" y="1489687"/>
                <a:ext cx="47146" cy="40886"/>
              </a:xfrm>
              <a:custGeom>
                <a:rect b="b" l="l" r="r" t="t"/>
                <a:pathLst>
                  <a:path extrusionOk="0" h="1275" w="1471">
                    <a:moveTo>
                      <a:pt x="836" y="1"/>
                    </a:moveTo>
                    <a:cubicBezTo>
                      <a:pt x="285" y="1"/>
                      <a:pt x="1" y="686"/>
                      <a:pt x="402" y="1087"/>
                    </a:cubicBezTo>
                    <a:cubicBezTo>
                      <a:pt x="526" y="1216"/>
                      <a:pt x="682" y="1274"/>
                      <a:pt x="835" y="1274"/>
                    </a:cubicBezTo>
                    <a:cubicBezTo>
                      <a:pt x="1157" y="1274"/>
                      <a:pt x="1471" y="1020"/>
                      <a:pt x="1471" y="636"/>
                    </a:cubicBezTo>
                    <a:cubicBezTo>
                      <a:pt x="1471" y="285"/>
                      <a:pt x="1187" y="1"/>
                      <a:pt x="8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6"/>
            <p:cNvGrpSpPr/>
            <p:nvPr/>
          </p:nvGrpSpPr>
          <p:grpSpPr>
            <a:xfrm>
              <a:off x="3578129" y="1362155"/>
              <a:ext cx="785642" cy="756408"/>
              <a:chOff x="3578129" y="1362155"/>
              <a:chExt cx="785642" cy="756408"/>
            </a:xfrm>
          </p:grpSpPr>
          <p:grpSp>
            <p:nvGrpSpPr>
              <p:cNvPr id="285" name="Google Shape;285;p26"/>
              <p:cNvGrpSpPr/>
              <p:nvPr/>
            </p:nvGrpSpPr>
            <p:grpSpPr>
              <a:xfrm>
                <a:off x="3578129" y="1362155"/>
                <a:ext cx="785642" cy="756408"/>
                <a:chOff x="3578129" y="1362155"/>
                <a:chExt cx="785642" cy="756408"/>
              </a:xfrm>
            </p:grpSpPr>
            <p:sp>
              <p:nvSpPr>
                <p:cNvPr id="286" name="Google Shape;286;p26"/>
                <p:cNvSpPr/>
                <p:nvPr/>
              </p:nvSpPr>
              <p:spPr>
                <a:xfrm>
                  <a:off x="3578129" y="1362155"/>
                  <a:ext cx="785642" cy="756408"/>
                </a:xfrm>
                <a:custGeom>
                  <a:rect b="b" l="l" r="r" t="t"/>
                  <a:pathLst>
                    <a:path extrusionOk="0" h="23588" w="24513">
                      <a:moveTo>
                        <a:pt x="12716" y="1"/>
                      </a:moveTo>
                      <a:cubicBezTo>
                        <a:pt x="7937" y="1"/>
                        <a:pt x="3643" y="2875"/>
                        <a:pt x="1822" y="7286"/>
                      </a:cubicBezTo>
                      <a:cubicBezTo>
                        <a:pt x="1" y="11697"/>
                        <a:pt x="1003" y="16760"/>
                        <a:pt x="4378" y="20135"/>
                      </a:cubicBezTo>
                      <a:cubicBezTo>
                        <a:pt x="6635" y="22392"/>
                        <a:pt x="9647" y="23588"/>
                        <a:pt x="12714" y="23588"/>
                      </a:cubicBezTo>
                      <a:cubicBezTo>
                        <a:pt x="14233" y="23588"/>
                        <a:pt x="15766" y="23294"/>
                        <a:pt x="17227" y="22691"/>
                      </a:cubicBezTo>
                      <a:cubicBezTo>
                        <a:pt x="21638" y="20870"/>
                        <a:pt x="24512" y="16576"/>
                        <a:pt x="24512" y="11797"/>
                      </a:cubicBezTo>
                      <a:cubicBezTo>
                        <a:pt x="24512" y="5281"/>
                        <a:pt x="19232" y="1"/>
                        <a:pt x="127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p:nvPr/>
              </p:nvSpPr>
              <p:spPr>
                <a:xfrm>
                  <a:off x="3647229" y="1426450"/>
                  <a:ext cx="652282" cy="627914"/>
                </a:xfrm>
                <a:custGeom>
                  <a:rect b="b" l="l" r="r" t="t"/>
                  <a:pathLst>
                    <a:path extrusionOk="0" h="19581" w="20352">
                      <a:moveTo>
                        <a:pt x="10560" y="1"/>
                      </a:moveTo>
                      <a:cubicBezTo>
                        <a:pt x="6600" y="1"/>
                        <a:pt x="3024" y="2390"/>
                        <a:pt x="1521" y="6049"/>
                      </a:cubicBezTo>
                      <a:cubicBezTo>
                        <a:pt x="0" y="9709"/>
                        <a:pt x="836" y="13919"/>
                        <a:pt x="3643" y="16710"/>
                      </a:cubicBezTo>
                      <a:cubicBezTo>
                        <a:pt x="5507" y="18586"/>
                        <a:pt x="8007" y="19581"/>
                        <a:pt x="10552" y="19581"/>
                      </a:cubicBezTo>
                      <a:cubicBezTo>
                        <a:pt x="11815" y="19581"/>
                        <a:pt x="13089" y="19336"/>
                        <a:pt x="14303" y="18831"/>
                      </a:cubicBezTo>
                      <a:cubicBezTo>
                        <a:pt x="17962" y="17328"/>
                        <a:pt x="20351" y="13752"/>
                        <a:pt x="20351" y="9792"/>
                      </a:cubicBezTo>
                      <a:cubicBezTo>
                        <a:pt x="20351" y="4395"/>
                        <a:pt x="15957" y="1"/>
                        <a:pt x="105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p:nvPr/>
              </p:nvSpPr>
              <p:spPr>
                <a:xfrm>
                  <a:off x="3647229" y="1426450"/>
                  <a:ext cx="652282" cy="627914"/>
                </a:xfrm>
                <a:custGeom>
                  <a:rect b="b" l="l" r="r" t="t"/>
                  <a:pathLst>
                    <a:path extrusionOk="0" h="19581" w="20352">
                      <a:moveTo>
                        <a:pt x="10560" y="1"/>
                      </a:moveTo>
                      <a:cubicBezTo>
                        <a:pt x="6600" y="1"/>
                        <a:pt x="3024" y="2390"/>
                        <a:pt x="1521" y="6049"/>
                      </a:cubicBezTo>
                      <a:cubicBezTo>
                        <a:pt x="0" y="9709"/>
                        <a:pt x="836" y="13919"/>
                        <a:pt x="3643" y="16710"/>
                      </a:cubicBezTo>
                      <a:cubicBezTo>
                        <a:pt x="5507" y="18586"/>
                        <a:pt x="8007" y="19581"/>
                        <a:pt x="10552" y="19581"/>
                      </a:cubicBezTo>
                      <a:cubicBezTo>
                        <a:pt x="11815" y="19581"/>
                        <a:pt x="13089" y="19336"/>
                        <a:pt x="14303" y="18831"/>
                      </a:cubicBezTo>
                      <a:cubicBezTo>
                        <a:pt x="17962" y="17328"/>
                        <a:pt x="20351" y="13752"/>
                        <a:pt x="20351" y="9792"/>
                      </a:cubicBezTo>
                      <a:cubicBezTo>
                        <a:pt x="20351" y="4395"/>
                        <a:pt x="15957" y="1"/>
                        <a:pt x="10560" y="1"/>
                      </a:cubicBezTo>
                      <a:close/>
                    </a:path>
                  </a:pathLst>
                </a:custGeom>
                <a:solidFill>
                  <a:srgbClr val="FFFFFF">
                    <a:alpha val="2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6"/>
                <p:cNvSpPr/>
                <p:nvPr/>
              </p:nvSpPr>
              <p:spPr>
                <a:xfrm>
                  <a:off x="3806261" y="1533075"/>
                  <a:ext cx="152654" cy="130771"/>
                </a:xfrm>
                <a:custGeom>
                  <a:rect b="b" l="l" r="r" t="t"/>
                  <a:pathLst>
                    <a:path extrusionOk="0" h="4078" w="4763">
                      <a:moveTo>
                        <a:pt x="2724" y="1"/>
                      </a:moveTo>
                      <a:cubicBezTo>
                        <a:pt x="920" y="1"/>
                        <a:pt x="1" y="2190"/>
                        <a:pt x="1287" y="3476"/>
                      </a:cubicBezTo>
                      <a:cubicBezTo>
                        <a:pt x="1702" y="3892"/>
                        <a:pt x="2212" y="4077"/>
                        <a:pt x="2711" y="4077"/>
                      </a:cubicBezTo>
                      <a:cubicBezTo>
                        <a:pt x="3759" y="4077"/>
                        <a:pt x="4762" y="3261"/>
                        <a:pt x="4762" y="2039"/>
                      </a:cubicBezTo>
                      <a:cubicBezTo>
                        <a:pt x="4762" y="903"/>
                        <a:pt x="3860" y="1"/>
                        <a:pt x="27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3735591" y="1858302"/>
                  <a:ext cx="76600" cy="65257"/>
                </a:xfrm>
                <a:custGeom>
                  <a:rect b="b" l="l" r="r" t="t"/>
                  <a:pathLst>
                    <a:path extrusionOk="0" h="2035" w="2390">
                      <a:moveTo>
                        <a:pt x="1370" y="0"/>
                      </a:moveTo>
                      <a:cubicBezTo>
                        <a:pt x="451" y="0"/>
                        <a:pt x="0" y="1086"/>
                        <a:pt x="652" y="1738"/>
                      </a:cubicBezTo>
                      <a:cubicBezTo>
                        <a:pt x="857" y="1943"/>
                        <a:pt x="1110" y="2035"/>
                        <a:pt x="1360" y="2035"/>
                      </a:cubicBezTo>
                      <a:cubicBezTo>
                        <a:pt x="1884" y="2035"/>
                        <a:pt x="2389" y="1631"/>
                        <a:pt x="2389" y="1020"/>
                      </a:cubicBezTo>
                      <a:cubicBezTo>
                        <a:pt x="2389" y="451"/>
                        <a:pt x="1921" y="0"/>
                        <a:pt x="13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p:nvPr/>
              </p:nvSpPr>
              <p:spPr>
                <a:xfrm>
                  <a:off x="3850715" y="1715795"/>
                  <a:ext cx="190665" cy="163416"/>
                </a:xfrm>
                <a:custGeom>
                  <a:rect b="b" l="l" r="r" t="t"/>
                  <a:pathLst>
                    <a:path extrusionOk="0" h="5096" w="5949">
                      <a:moveTo>
                        <a:pt x="3409" y="1"/>
                      </a:moveTo>
                      <a:cubicBezTo>
                        <a:pt x="1137" y="1"/>
                        <a:pt x="0" y="2741"/>
                        <a:pt x="1604" y="4345"/>
                      </a:cubicBezTo>
                      <a:cubicBezTo>
                        <a:pt x="2123" y="4863"/>
                        <a:pt x="2760" y="5095"/>
                        <a:pt x="3385" y="5095"/>
                      </a:cubicBezTo>
                      <a:cubicBezTo>
                        <a:pt x="4694" y="5095"/>
                        <a:pt x="5949" y="4078"/>
                        <a:pt x="5949" y="2540"/>
                      </a:cubicBezTo>
                      <a:cubicBezTo>
                        <a:pt x="5949" y="1137"/>
                        <a:pt x="4812" y="1"/>
                        <a:pt x="34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a:off x="4035451" y="1659549"/>
                  <a:ext cx="79292" cy="68368"/>
                </a:xfrm>
                <a:custGeom>
                  <a:rect b="b" l="l" r="r" t="t"/>
                  <a:pathLst>
                    <a:path extrusionOk="0" h="2132" w="2474">
                      <a:moveTo>
                        <a:pt x="1421" y="0"/>
                      </a:moveTo>
                      <a:cubicBezTo>
                        <a:pt x="469" y="0"/>
                        <a:pt x="1" y="1153"/>
                        <a:pt x="669" y="1821"/>
                      </a:cubicBezTo>
                      <a:cubicBezTo>
                        <a:pt x="884" y="2036"/>
                        <a:pt x="1147" y="2132"/>
                        <a:pt x="1405" y="2132"/>
                      </a:cubicBezTo>
                      <a:cubicBezTo>
                        <a:pt x="1950" y="2132"/>
                        <a:pt x="2474" y="1705"/>
                        <a:pt x="2474" y="1070"/>
                      </a:cubicBezTo>
                      <a:cubicBezTo>
                        <a:pt x="2474" y="485"/>
                        <a:pt x="2006" y="0"/>
                        <a:pt x="14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4098109" y="1796702"/>
                  <a:ext cx="108201" cy="92900"/>
                </a:xfrm>
                <a:custGeom>
                  <a:rect b="b" l="l" r="r" t="t"/>
                  <a:pathLst>
                    <a:path extrusionOk="0" h="2897" w="3376">
                      <a:moveTo>
                        <a:pt x="1922" y="1"/>
                      </a:moveTo>
                      <a:cubicBezTo>
                        <a:pt x="636" y="1"/>
                        <a:pt x="1" y="1554"/>
                        <a:pt x="903" y="2473"/>
                      </a:cubicBezTo>
                      <a:cubicBezTo>
                        <a:pt x="1200" y="2765"/>
                        <a:pt x="1564" y="2896"/>
                        <a:pt x="1921" y="2896"/>
                      </a:cubicBezTo>
                      <a:cubicBezTo>
                        <a:pt x="2665" y="2896"/>
                        <a:pt x="3376" y="2324"/>
                        <a:pt x="3376" y="1454"/>
                      </a:cubicBezTo>
                      <a:cubicBezTo>
                        <a:pt x="3359" y="652"/>
                        <a:pt x="2724" y="1"/>
                        <a:pt x="19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3730751" y="1811164"/>
                  <a:ext cx="117688" cy="101077"/>
                </a:xfrm>
                <a:custGeom>
                  <a:rect b="b" l="l" r="r" t="t"/>
                  <a:pathLst>
                    <a:path extrusionOk="0" h="3152" w="3672">
                      <a:moveTo>
                        <a:pt x="2106" y="1"/>
                      </a:moveTo>
                      <a:cubicBezTo>
                        <a:pt x="702" y="1"/>
                        <a:pt x="1" y="1705"/>
                        <a:pt x="986" y="2691"/>
                      </a:cubicBezTo>
                      <a:cubicBezTo>
                        <a:pt x="1304" y="3009"/>
                        <a:pt x="1697" y="3151"/>
                        <a:pt x="2082" y="3151"/>
                      </a:cubicBezTo>
                      <a:cubicBezTo>
                        <a:pt x="2892" y="3151"/>
                        <a:pt x="3671" y="2522"/>
                        <a:pt x="3660" y="1571"/>
                      </a:cubicBezTo>
                      <a:cubicBezTo>
                        <a:pt x="3660" y="719"/>
                        <a:pt x="2958" y="1"/>
                        <a:pt x="2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6"/>
                <p:cNvSpPr/>
                <p:nvPr/>
              </p:nvSpPr>
              <p:spPr>
                <a:xfrm>
                  <a:off x="4193970" y="1692771"/>
                  <a:ext cx="57337" cy="49031"/>
                </a:xfrm>
                <a:custGeom>
                  <a:rect b="b" l="l" r="r" t="t"/>
                  <a:pathLst>
                    <a:path extrusionOk="0" h="1529" w="1789">
                      <a:moveTo>
                        <a:pt x="1020" y="0"/>
                      </a:moveTo>
                      <a:cubicBezTo>
                        <a:pt x="335" y="0"/>
                        <a:pt x="1" y="819"/>
                        <a:pt x="485" y="1303"/>
                      </a:cubicBezTo>
                      <a:cubicBezTo>
                        <a:pt x="641" y="1459"/>
                        <a:pt x="830" y="1528"/>
                        <a:pt x="1017" y="1528"/>
                      </a:cubicBezTo>
                      <a:cubicBezTo>
                        <a:pt x="1411" y="1528"/>
                        <a:pt x="1788" y="1217"/>
                        <a:pt x="1788" y="752"/>
                      </a:cubicBezTo>
                      <a:cubicBezTo>
                        <a:pt x="1788" y="334"/>
                        <a:pt x="1437" y="0"/>
                        <a:pt x="10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6"/>
                <p:cNvSpPr/>
                <p:nvPr/>
              </p:nvSpPr>
              <p:spPr>
                <a:xfrm>
                  <a:off x="3952986" y="1483787"/>
                  <a:ext cx="57337" cy="49192"/>
                </a:xfrm>
                <a:custGeom>
                  <a:rect b="b" l="l" r="r" t="t"/>
                  <a:pathLst>
                    <a:path extrusionOk="0" h="1534" w="1789">
                      <a:moveTo>
                        <a:pt x="1020" y="1"/>
                      </a:moveTo>
                      <a:cubicBezTo>
                        <a:pt x="335" y="1"/>
                        <a:pt x="1" y="836"/>
                        <a:pt x="485" y="1304"/>
                      </a:cubicBezTo>
                      <a:cubicBezTo>
                        <a:pt x="638" y="1462"/>
                        <a:pt x="830" y="1533"/>
                        <a:pt x="1019" y="1533"/>
                      </a:cubicBezTo>
                      <a:cubicBezTo>
                        <a:pt x="1409" y="1533"/>
                        <a:pt x="1789" y="1231"/>
                        <a:pt x="1789" y="769"/>
                      </a:cubicBezTo>
                      <a:cubicBezTo>
                        <a:pt x="1789" y="352"/>
                        <a:pt x="1438" y="1"/>
                        <a:pt x="10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6"/>
                <p:cNvSpPr/>
                <p:nvPr/>
              </p:nvSpPr>
              <p:spPr>
                <a:xfrm>
                  <a:off x="4016734" y="1908136"/>
                  <a:ext cx="88907" cy="76449"/>
                </a:xfrm>
                <a:custGeom>
                  <a:rect b="b" l="l" r="r" t="t"/>
                  <a:pathLst>
                    <a:path extrusionOk="0" h="2384" w="2774">
                      <a:moveTo>
                        <a:pt x="1587" y="1"/>
                      </a:moveTo>
                      <a:cubicBezTo>
                        <a:pt x="535" y="1"/>
                        <a:pt x="0" y="1287"/>
                        <a:pt x="752" y="2039"/>
                      </a:cubicBezTo>
                      <a:cubicBezTo>
                        <a:pt x="994" y="2276"/>
                        <a:pt x="1291" y="2383"/>
                        <a:pt x="1581" y="2383"/>
                      </a:cubicBezTo>
                      <a:cubicBezTo>
                        <a:pt x="2191" y="2383"/>
                        <a:pt x="2774" y="1912"/>
                        <a:pt x="2774" y="1187"/>
                      </a:cubicBezTo>
                      <a:cubicBezTo>
                        <a:pt x="2774" y="536"/>
                        <a:pt x="2239" y="1"/>
                        <a:pt x="15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6"/>
                <p:cNvSpPr/>
                <p:nvPr/>
              </p:nvSpPr>
              <p:spPr>
                <a:xfrm>
                  <a:off x="3885521" y="1935490"/>
                  <a:ext cx="57337" cy="49159"/>
                </a:xfrm>
                <a:custGeom>
                  <a:rect b="b" l="l" r="r" t="t"/>
                  <a:pathLst>
                    <a:path extrusionOk="0" h="1533" w="1789">
                      <a:moveTo>
                        <a:pt x="1020" y="0"/>
                      </a:moveTo>
                      <a:cubicBezTo>
                        <a:pt x="335" y="0"/>
                        <a:pt x="0" y="819"/>
                        <a:pt x="485" y="1303"/>
                      </a:cubicBezTo>
                      <a:cubicBezTo>
                        <a:pt x="643" y="1461"/>
                        <a:pt x="837" y="1532"/>
                        <a:pt x="1026" y="1532"/>
                      </a:cubicBezTo>
                      <a:cubicBezTo>
                        <a:pt x="1417" y="1532"/>
                        <a:pt x="1788" y="1230"/>
                        <a:pt x="1788" y="769"/>
                      </a:cubicBezTo>
                      <a:cubicBezTo>
                        <a:pt x="1788" y="351"/>
                        <a:pt x="1437" y="0"/>
                        <a:pt x="10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26"/>
              <p:cNvSpPr/>
              <p:nvPr/>
            </p:nvSpPr>
            <p:spPr>
              <a:xfrm>
                <a:off x="4049905" y="1519703"/>
                <a:ext cx="126950" cy="108805"/>
              </a:xfrm>
              <a:custGeom>
                <a:rect b="b" l="l" r="r" t="t"/>
                <a:pathLst>
                  <a:path extrusionOk="0" h="3393" w="3961">
                    <a:moveTo>
                      <a:pt x="2273" y="0"/>
                    </a:moveTo>
                    <a:cubicBezTo>
                      <a:pt x="753" y="0"/>
                      <a:pt x="1" y="1821"/>
                      <a:pt x="1070" y="2891"/>
                    </a:cubicBezTo>
                    <a:cubicBezTo>
                      <a:pt x="1417" y="3237"/>
                      <a:pt x="1842" y="3392"/>
                      <a:pt x="2259" y="3392"/>
                    </a:cubicBezTo>
                    <a:cubicBezTo>
                      <a:pt x="3128" y="3392"/>
                      <a:pt x="3961" y="2716"/>
                      <a:pt x="3961" y="1688"/>
                    </a:cubicBezTo>
                    <a:cubicBezTo>
                      <a:pt x="3961" y="752"/>
                      <a:pt x="3209" y="0"/>
                      <a:pt x="22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26"/>
            <p:cNvGrpSpPr/>
            <p:nvPr/>
          </p:nvGrpSpPr>
          <p:grpSpPr>
            <a:xfrm>
              <a:off x="4369604" y="1772042"/>
              <a:ext cx="718689" cy="691920"/>
              <a:chOff x="4369604" y="1772042"/>
              <a:chExt cx="718689" cy="691920"/>
            </a:xfrm>
          </p:grpSpPr>
          <p:sp>
            <p:nvSpPr>
              <p:cNvPr id="301" name="Google Shape;301;p26"/>
              <p:cNvSpPr/>
              <p:nvPr/>
            </p:nvSpPr>
            <p:spPr>
              <a:xfrm>
                <a:off x="4369604" y="1772042"/>
                <a:ext cx="718689" cy="691920"/>
              </a:xfrm>
              <a:custGeom>
                <a:rect b="b" l="l" r="r" t="t"/>
                <a:pathLst>
                  <a:path extrusionOk="0" h="21577" w="22424">
                    <a:moveTo>
                      <a:pt x="11647" y="1"/>
                    </a:moveTo>
                    <a:cubicBezTo>
                      <a:pt x="7269" y="1"/>
                      <a:pt x="3343" y="2624"/>
                      <a:pt x="1672" y="6651"/>
                    </a:cubicBezTo>
                    <a:cubicBezTo>
                      <a:pt x="1" y="10694"/>
                      <a:pt x="920" y="15323"/>
                      <a:pt x="4011" y="18414"/>
                    </a:cubicBezTo>
                    <a:cubicBezTo>
                      <a:pt x="6078" y="20480"/>
                      <a:pt x="8831" y="21576"/>
                      <a:pt x="11638" y="21576"/>
                    </a:cubicBezTo>
                    <a:cubicBezTo>
                      <a:pt x="13029" y="21576"/>
                      <a:pt x="14434" y="21307"/>
                      <a:pt x="15774" y="20753"/>
                    </a:cubicBezTo>
                    <a:cubicBezTo>
                      <a:pt x="19801" y="19082"/>
                      <a:pt x="22424" y="15156"/>
                      <a:pt x="22424" y="10778"/>
                    </a:cubicBezTo>
                    <a:cubicBezTo>
                      <a:pt x="22424" y="4830"/>
                      <a:pt x="17595" y="1"/>
                      <a:pt x="11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6"/>
              <p:cNvSpPr/>
              <p:nvPr/>
            </p:nvSpPr>
            <p:spPr>
              <a:xfrm>
                <a:off x="4428512" y="1826172"/>
                <a:ext cx="605713" cy="583212"/>
              </a:xfrm>
              <a:custGeom>
                <a:rect b="b" l="l" r="r" t="t"/>
                <a:pathLst>
                  <a:path extrusionOk="0" h="18187" w="18899">
                    <a:moveTo>
                      <a:pt x="9809" y="1"/>
                    </a:moveTo>
                    <a:cubicBezTo>
                      <a:pt x="6116" y="1"/>
                      <a:pt x="2808" y="2223"/>
                      <a:pt x="1404" y="5615"/>
                    </a:cubicBezTo>
                    <a:cubicBezTo>
                      <a:pt x="1" y="9023"/>
                      <a:pt x="769" y="12933"/>
                      <a:pt x="3376" y="15523"/>
                    </a:cubicBezTo>
                    <a:cubicBezTo>
                      <a:pt x="5107" y="17265"/>
                      <a:pt x="7428" y="18186"/>
                      <a:pt x="9795" y="18186"/>
                    </a:cubicBezTo>
                    <a:cubicBezTo>
                      <a:pt x="10969" y="18186"/>
                      <a:pt x="12154" y="17960"/>
                      <a:pt x="13284" y="17494"/>
                    </a:cubicBezTo>
                    <a:cubicBezTo>
                      <a:pt x="16676" y="16091"/>
                      <a:pt x="18898" y="12766"/>
                      <a:pt x="18898" y="9090"/>
                    </a:cubicBezTo>
                    <a:cubicBezTo>
                      <a:pt x="18898" y="4077"/>
                      <a:pt x="14821" y="1"/>
                      <a:pt x="98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6"/>
              <p:cNvSpPr/>
              <p:nvPr/>
            </p:nvSpPr>
            <p:spPr>
              <a:xfrm>
                <a:off x="4428512" y="1826172"/>
                <a:ext cx="605713" cy="583212"/>
              </a:xfrm>
              <a:custGeom>
                <a:rect b="b" l="l" r="r" t="t"/>
                <a:pathLst>
                  <a:path extrusionOk="0" h="18187" w="18899">
                    <a:moveTo>
                      <a:pt x="9809" y="1"/>
                    </a:moveTo>
                    <a:cubicBezTo>
                      <a:pt x="6116" y="1"/>
                      <a:pt x="2808" y="2223"/>
                      <a:pt x="1404" y="5615"/>
                    </a:cubicBezTo>
                    <a:cubicBezTo>
                      <a:pt x="1" y="9023"/>
                      <a:pt x="769" y="12933"/>
                      <a:pt x="3376" y="15523"/>
                    </a:cubicBezTo>
                    <a:cubicBezTo>
                      <a:pt x="5107" y="17265"/>
                      <a:pt x="7428" y="18186"/>
                      <a:pt x="9795" y="18186"/>
                    </a:cubicBezTo>
                    <a:cubicBezTo>
                      <a:pt x="10969" y="18186"/>
                      <a:pt x="12154" y="17960"/>
                      <a:pt x="13284" y="17494"/>
                    </a:cubicBezTo>
                    <a:cubicBezTo>
                      <a:pt x="16676" y="16091"/>
                      <a:pt x="18898" y="12766"/>
                      <a:pt x="18898" y="9090"/>
                    </a:cubicBezTo>
                    <a:cubicBezTo>
                      <a:pt x="18898" y="4077"/>
                      <a:pt x="14821" y="1"/>
                      <a:pt x="9809" y="1"/>
                    </a:cubicBezTo>
                    <a:close/>
                  </a:path>
                </a:pathLst>
              </a:custGeom>
              <a:solidFill>
                <a:srgbClr val="FFFFFF">
                  <a:alpha val="2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a:off x="4641132" y="1942448"/>
                <a:ext cx="158007" cy="140392"/>
              </a:xfrm>
              <a:custGeom>
                <a:rect b="b" l="l" r="r" t="t"/>
                <a:pathLst>
                  <a:path extrusionOk="0" h="4378" w="4930">
                    <a:moveTo>
                      <a:pt x="4411" y="0"/>
                    </a:moveTo>
                    <a:cubicBezTo>
                      <a:pt x="3359" y="0"/>
                      <a:pt x="2640" y="451"/>
                      <a:pt x="2306" y="1454"/>
                    </a:cubicBezTo>
                    <a:cubicBezTo>
                      <a:pt x="1938" y="2573"/>
                      <a:pt x="1989" y="3576"/>
                      <a:pt x="501" y="3576"/>
                    </a:cubicBezTo>
                    <a:cubicBezTo>
                      <a:pt x="0" y="3593"/>
                      <a:pt x="0" y="4361"/>
                      <a:pt x="501" y="4378"/>
                    </a:cubicBezTo>
                    <a:cubicBezTo>
                      <a:pt x="1588" y="4378"/>
                      <a:pt x="2373" y="3960"/>
                      <a:pt x="2740" y="2924"/>
                    </a:cubicBezTo>
                    <a:cubicBezTo>
                      <a:pt x="3108" y="1872"/>
                      <a:pt x="2991" y="786"/>
                      <a:pt x="4411" y="786"/>
                    </a:cubicBezTo>
                    <a:cubicBezTo>
                      <a:pt x="4929" y="769"/>
                      <a:pt x="4929" y="17"/>
                      <a:pt x="44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a:off x="4808561" y="2035669"/>
                <a:ext cx="101951" cy="140808"/>
              </a:xfrm>
              <a:custGeom>
                <a:rect b="b" l="l" r="r" t="t"/>
                <a:pathLst>
                  <a:path extrusionOk="0" h="4391" w="3181">
                    <a:moveTo>
                      <a:pt x="566" y="1"/>
                    </a:moveTo>
                    <a:cubicBezTo>
                      <a:pt x="215" y="1"/>
                      <a:pt x="1" y="508"/>
                      <a:pt x="357" y="736"/>
                    </a:cubicBezTo>
                    <a:cubicBezTo>
                      <a:pt x="1376" y="1337"/>
                      <a:pt x="3114" y="2841"/>
                      <a:pt x="1276" y="3593"/>
                    </a:cubicBezTo>
                    <a:cubicBezTo>
                      <a:pt x="873" y="3772"/>
                      <a:pt x="990" y="4390"/>
                      <a:pt x="1352" y="4390"/>
                    </a:cubicBezTo>
                    <a:cubicBezTo>
                      <a:pt x="1396" y="4390"/>
                      <a:pt x="1443" y="4381"/>
                      <a:pt x="1493" y="4361"/>
                    </a:cubicBezTo>
                    <a:cubicBezTo>
                      <a:pt x="2429" y="3977"/>
                      <a:pt x="3181" y="3292"/>
                      <a:pt x="2830" y="2206"/>
                    </a:cubicBezTo>
                    <a:cubicBezTo>
                      <a:pt x="2529" y="1270"/>
                      <a:pt x="1577" y="535"/>
                      <a:pt x="758" y="51"/>
                    </a:cubicBezTo>
                    <a:cubicBezTo>
                      <a:pt x="691" y="16"/>
                      <a:pt x="626" y="1"/>
                      <a:pt x="5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a:off x="4505400" y="1978108"/>
                <a:ext cx="194736" cy="80906"/>
              </a:xfrm>
              <a:custGeom>
                <a:rect b="b" l="l" r="r" t="t"/>
                <a:pathLst>
                  <a:path extrusionOk="0" h="2523" w="6076">
                    <a:moveTo>
                      <a:pt x="4381" y="0"/>
                    </a:moveTo>
                    <a:cubicBezTo>
                      <a:pt x="4002" y="0"/>
                      <a:pt x="3623" y="98"/>
                      <a:pt x="3233" y="309"/>
                    </a:cubicBezTo>
                    <a:cubicBezTo>
                      <a:pt x="2473" y="712"/>
                      <a:pt x="1828" y="1748"/>
                      <a:pt x="898" y="1748"/>
                    </a:cubicBezTo>
                    <a:cubicBezTo>
                      <a:pt x="826" y="1748"/>
                      <a:pt x="752" y="1742"/>
                      <a:pt x="676" y="1729"/>
                    </a:cubicBezTo>
                    <a:cubicBezTo>
                      <a:pt x="651" y="1724"/>
                      <a:pt x="627" y="1722"/>
                      <a:pt x="604" y="1722"/>
                    </a:cubicBezTo>
                    <a:cubicBezTo>
                      <a:pt x="171" y="1722"/>
                      <a:pt x="0" y="2418"/>
                      <a:pt x="476" y="2497"/>
                    </a:cubicBezTo>
                    <a:cubicBezTo>
                      <a:pt x="583" y="2515"/>
                      <a:pt x="686" y="2523"/>
                      <a:pt x="788" y="2523"/>
                    </a:cubicBezTo>
                    <a:cubicBezTo>
                      <a:pt x="2250" y="2523"/>
                      <a:pt x="3144" y="824"/>
                      <a:pt x="4461" y="824"/>
                    </a:cubicBezTo>
                    <a:cubicBezTo>
                      <a:pt x="4718" y="824"/>
                      <a:pt x="4991" y="889"/>
                      <a:pt x="5288" y="1044"/>
                    </a:cubicBezTo>
                    <a:cubicBezTo>
                      <a:pt x="5352" y="1077"/>
                      <a:pt x="5415" y="1092"/>
                      <a:pt x="5475" y="1092"/>
                    </a:cubicBezTo>
                    <a:cubicBezTo>
                      <a:pt x="5836" y="1092"/>
                      <a:pt x="6076" y="559"/>
                      <a:pt x="5689" y="359"/>
                    </a:cubicBezTo>
                    <a:cubicBezTo>
                      <a:pt x="5244" y="127"/>
                      <a:pt x="4813" y="0"/>
                      <a:pt x="43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a:off x="4569885" y="2065940"/>
                <a:ext cx="86279" cy="180059"/>
              </a:xfrm>
              <a:custGeom>
                <a:rect b="b" l="l" r="r" t="t"/>
                <a:pathLst>
                  <a:path extrusionOk="0" h="5615" w="2692">
                    <a:moveTo>
                      <a:pt x="772" y="1"/>
                    </a:moveTo>
                    <a:cubicBezTo>
                      <a:pt x="573" y="1"/>
                      <a:pt x="360" y="126"/>
                      <a:pt x="335" y="377"/>
                    </a:cubicBezTo>
                    <a:cubicBezTo>
                      <a:pt x="235" y="1296"/>
                      <a:pt x="1" y="2098"/>
                      <a:pt x="352" y="3000"/>
                    </a:cubicBezTo>
                    <a:cubicBezTo>
                      <a:pt x="586" y="3618"/>
                      <a:pt x="2023" y="4320"/>
                      <a:pt x="1722" y="5005"/>
                    </a:cubicBezTo>
                    <a:cubicBezTo>
                      <a:pt x="1585" y="5325"/>
                      <a:pt x="1863" y="5614"/>
                      <a:pt x="2116" y="5614"/>
                    </a:cubicBezTo>
                    <a:cubicBezTo>
                      <a:pt x="2233" y="5614"/>
                      <a:pt x="2344" y="5553"/>
                      <a:pt x="2407" y="5406"/>
                    </a:cubicBezTo>
                    <a:cubicBezTo>
                      <a:pt x="2691" y="4737"/>
                      <a:pt x="2641" y="4220"/>
                      <a:pt x="2090" y="3702"/>
                    </a:cubicBezTo>
                    <a:cubicBezTo>
                      <a:pt x="1638" y="3284"/>
                      <a:pt x="1237" y="3133"/>
                      <a:pt x="1003" y="2499"/>
                    </a:cubicBezTo>
                    <a:cubicBezTo>
                      <a:pt x="753" y="1847"/>
                      <a:pt x="1054" y="1028"/>
                      <a:pt x="1120" y="377"/>
                    </a:cubicBezTo>
                    <a:cubicBezTo>
                      <a:pt x="1154" y="126"/>
                      <a:pt x="970" y="1"/>
                      <a:pt x="7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a:off x="4650747" y="2123502"/>
                <a:ext cx="150763" cy="117752"/>
              </a:xfrm>
              <a:custGeom>
                <a:rect b="b" l="l" r="r" t="t"/>
                <a:pathLst>
                  <a:path extrusionOk="0" h="3672" w="4704">
                    <a:moveTo>
                      <a:pt x="534" y="1"/>
                    </a:moveTo>
                    <a:cubicBezTo>
                      <a:pt x="212" y="1"/>
                      <a:pt x="1" y="517"/>
                      <a:pt x="335" y="754"/>
                    </a:cubicBezTo>
                    <a:cubicBezTo>
                      <a:pt x="786" y="1071"/>
                      <a:pt x="1221" y="1088"/>
                      <a:pt x="1739" y="1171"/>
                    </a:cubicBezTo>
                    <a:cubicBezTo>
                      <a:pt x="2424" y="1255"/>
                      <a:pt x="2440" y="2007"/>
                      <a:pt x="2474" y="2541"/>
                    </a:cubicBezTo>
                    <a:cubicBezTo>
                      <a:pt x="2528" y="3381"/>
                      <a:pt x="3043" y="3672"/>
                      <a:pt x="3726" y="3672"/>
                    </a:cubicBezTo>
                    <a:cubicBezTo>
                      <a:pt x="3885" y="3672"/>
                      <a:pt x="4054" y="3656"/>
                      <a:pt x="4228" y="3628"/>
                    </a:cubicBezTo>
                    <a:cubicBezTo>
                      <a:pt x="4704" y="3548"/>
                      <a:pt x="4533" y="2853"/>
                      <a:pt x="4086" y="2853"/>
                    </a:cubicBezTo>
                    <a:cubicBezTo>
                      <a:pt x="4062" y="2853"/>
                      <a:pt x="4037" y="2855"/>
                      <a:pt x="4011" y="2859"/>
                    </a:cubicBezTo>
                    <a:cubicBezTo>
                      <a:pt x="3873" y="2882"/>
                      <a:pt x="3760" y="2895"/>
                      <a:pt x="3668" y="2895"/>
                    </a:cubicBezTo>
                    <a:cubicBezTo>
                      <a:pt x="3360" y="2895"/>
                      <a:pt x="3285" y="2745"/>
                      <a:pt x="3259" y="2308"/>
                    </a:cubicBezTo>
                    <a:cubicBezTo>
                      <a:pt x="3242" y="1957"/>
                      <a:pt x="3176" y="1622"/>
                      <a:pt x="3042" y="1288"/>
                    </a:cubicBezTo>
                    <a:cubicBezTo>
                      <a:pt x="2574" y="202"/>
                      <a:pt x="1538" y="637"/>
                      <a:pt x="736" y="69"/>
                    </a:cubicBezTo>
                    <a:cubicBezTo>
                      <a:pt x="667" y="21"/>
                      <a:pt x="598" y="1"/>
                      <a:pt x="5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
              <p:cNvSpPr/>
              <p:nvPr/>
            </p:nvSpPr>
            <p:spPr>
              <a:xfrm>
                <a:off x="4841092" y="1968070"/>
                <a:ext cx="163711" cy="126923"/>
              </a:xfrm>
              <a:custGeom>
                <a:rect b="b" l="l" r="r" t="t"/>
                <a:pathLst>
                  <a:path extrusionOk="0" h="3958" w="5108">
                    <a:moveTo>
                      <a:pt x="1536" y="0"/>
                    </a:moveTo>
                    <a:cubicBezTo>
                      <a:pt x="942" y="0"/>
                      <a:pt x="515" y="541"/>
                      <a:pt x="211" y="989"/>
                    </a:cubicBezTo>
                    <a:cubicBezTo>
                      <a:pt x="0" y="1270"/>
                      <a:pt x="273" y="1550"/>
                      <a:pt x="552" y="1550"/>
                    </a:cubicBezTo>
                    <a:cubicBezTo>
                      <a:pt x="672" y="1550"/>
                      <a:pt x="794" y="1499"/>
                      <a:pt x="879" y="1373"/>
                    </a:cubicBezTo>
                    <a:cubicBezTo>
                      <a:pt x="1087" y="1099"/>
                      <a:pt x="1296" y="832"/>
                      <a:pt x="1518" y="832"/>
                    </a:cubicBezTo>
                    <a:cubicBezTo>
                      <a:pt x="1635" y="832"/>
                      <a:pt x="1755" y="906"/>
                      <a:pt x="1882" y="1089"/>
                    </a:cubicBezTo>
                    <a:cubicBezTo>
                      <a:pt x="2199" y="1574"/>
                      <a:pt x="2400" y="2142"/>
                      <a:pt x="2633" y="2660"/>
                    </a:cubicBezTo>
                    <a:cubicBezTo>
                      <a:pt x="2924" y="3333"/>
                      <a:pt x="3399" y="3958"/>
                      <a:pt x="3987" y="3958"/>
                    </a:cubicBezTo>
                    <a:cubicBezTo>
                      <a:pt x="4246" y="3958"/>
                      <a:pt x="4526" y="3837"/>
                      <a:pt x="4822" y="3546"/>
                    </a:cubicBezTo>
                    <a:cubicBezTo>
                      <a:pt x="5107" y="3261"/>
                      <a:pt x="4830" y="2865"/>
                      <a:pt x="4527" y="2865"/>
                    </a:cubicBezTo>
                    <a:cubicBezTo>
                      <a:pt x="4440" y="2865"/>
                      <a:pt x="4350" y="2899"/>
                      <a:pt x="4271" y="2977"/>
                    </a:cubicBezTo>
                    <a:cubicBezTo>
                      <a:pt x="4138" y="3105"/>
                      <a:pt x="4033" y="3158"/>
                      <a:pt x="3943" y="3158"/>
                    </a:cubicBezTo>
                    <a:cubicBezTo>
                      <a:pt x="3751" y="3158"/>
                      <a:pt x="3634" y="2912"/>
                      <a:pt x="3486" y="2627"/>
                    </a:cubicBezTo>
                    <a:cubicBezTo>
                      <a:pt x="3185" y="2075"/>
                      <a:pt x="2984" y="1490"/>
                      <a:pt x="2700" y="939"/>
                    </a:cubicBezTo>
                    <a:cubicBezTo>
                      <a:pt x="2483" y="521"/>
                      <a:pt x="2132" y="53"/>
                      <a:pt x="1614" y="3"/>
                    </a:cubicBezTo>
                    <a:cubicBezTo>
                      <a:pt x="1588" y="1"/>
                      <a:pt x="1562" y="0"/>
                      <a:pt x="15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6"/>
              <p:cNvSpPr/>
              <p:nvPr/>
            </p:nvSpPr>
            <p:spPr>
              <a:xfrm>
                <a:off x="4816221" y="2148675"/>
                <a:ext cx="188454" cy="118008"/>
              </a:xfrm>
              <a:custGeom>
                <a:rect b="b" l="l" r="r" t="t"/>
                <a:pathLst>
                  <a:path extrusionOk="0" h="3680" w="5880">
                    <a:moveTo>
                      <a:pt x="4357" y="1"/>
                    </a:moveTo>
                    <a:cubicBezTo>
                      <a:pt x="3676" y="1"/>
                      <a:pt x="3065" y="234"/>
                      <a:pt x="2574" y="871"/>
                    </a:cubicBezTo>
                    <a:cubicBezTo>
                      <a:pt x="1931" y="1728"/>
                      <a:pt x="1841" y="2893"/>
                      <a:pt x="557" y="2893"/>
                    </a:cubicBezTo>
                    <a:cubicBezTo>
                      <a:pt x="539" y="2893"/>
                      <a:pt x="521" y="2893"/>
                      <a:pt x="502" y="2893"/>
                    </a:cubicBezTo>
                    <a:cubicBezTo>
                      <a:pt x="497" y="2892"/>
                      <a:pt x="492" y="2892"/>
                      <a:pt x="487" y="2892"/>
                    </a:cubicBezTo>
                    <a:cubicBezTo>
                      <a:pt x="1" y="2892"/>
                      <a:pt x="6" y="3661"/>
                      <a:pt x="502" y="3678"/>
                    </a:cubicBezTo>
                    <a:cubicBezTo>
                      <a:pt x="534" y="3679"/>
                      <a:pt x="566" y="3680"/>
                      <a:pt x="597" y="3680"/>
                    </a:cubicBezTo>
                    <a:cubicBezTo>
                      <a:pt x="1562" y="3680"/>
                      <a:pt x="2188" y="3183"/>
                      <a:pt x="2658" y="2358"/>
                    </a:cubicBezTo>
                    <a:cubicBezTo>
                      <a:pt x="3179" y="1409"/>
                      <a:pt x="3539" y="803"/>
                      <a:pt x="4432" y="803"/>
                    </a:cubicBezTo>
                    <a:cubicBezTo>
                      <a:pt x="4656" y="803"/>
                      <a:pt x="4913" y="841"/>
                      <a:pt x="5214" y="921"/>
                    </a:cubicBezTo>
                    <a:cubicBezTo>
                      <a:pt x="5249" y="929"/>
                      <a:pt x="5282" y="933"/>
                      <a:pt x="5314" y="933"/>
                    </a:cubicBezTo>
                    <a:cubicBezTo>
                      <a:pt x="5726" y="933"/>
                      <a:pt x="5880" y="277"/>
                      <a:pt x="5414" y="152"/>
                    </a:cubicBezTo>
                    <a:cubicBezTo>
                      <a:pt x="5049" y="58"/>
                      <a:pt x="4694" y="1"/>
                      <a:pt x="43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4475626" y="2083097"/>
                <a:ext cx="98297" cy="170856"/>
              </a:xfrm>
              <a:custGeom>
                <a:rect b="b" l="l" r="r" t="t"/>
                <a:pathLst>
                  <a:path extrusionOk="0" h="5328" w="3067">
                    <a:moveTo>
                      <a:pt x="842" y="1"/>
                    </a:moveTo>
                    <a:cubicBezTo>
                      <a:pt x="522" y="1"/>
                      <a:pt x="308" y="509"/>
                      <a:pt x="653" y="744"/>
                    </a:cubicBezTo>
                    <a:cubicBezTo>
                      <a:pt x="1761" y="1518"/>
                      <a:pt x="0" y="5327"/>
                      <a:pt x="1925" y="5327"/>
                    </a:cubicBezTo>
                    <a:cubicBezTo>
                      <a:pt x="2119" y="5327"/>
                      <a:pt x="2350" y="5289"/>
                      <a:pt x="2624" y="5205"/>
                    </a:cubicBezTo>
                    <a:cubicBezTo>
                      <a:pt x="3066" y="5068"/>
                      <a:pt x="2939" y="4417"/>
                      <a:pt x="2545" y="4417"/>
                    </a:cubicBezTo>
                    <a:cubicBezTo>
                      <a:pt x="2507" y="4417"/>
                      <a:pt x="2467" y="4423"/>
                      <a:pt x="2424" y="4436"/>
                    </a:cubicBezTo>
                    <a:cubicBezTo>
                      <a:pt x="2277" y="4484"/>
                      <a:pt x="2159" y="4508"/>
                      <a:pt x="2065" y="4508"/>
                    </a:cubicBezTo>
                    <a:cubicBezTo>
                      <a:pt x="1793" y="4508"/>
                      <a:pt x="1714" y="4310"/>
                      <a:pt x="1689" y="3902"/>
                    </a:cubicBezTo>
                    <a:cubicBezTo>
                      <a:pt x="1689" y="3384"/>
                      <a:pt x="1706" y="2882"/>
                      <a:pt x="1756" y="2365"/>
                    </a:cubicBezTo>
                    <a:cubicBezTo>
                      <a:pt x="1806" y="1546"/>
                      <a:pt x="1806" y="577"/>
                      <a:pt x="1054" y="75"/>
                    </a:cubicBezTo>
                    <a:cubicBezTo>
                      <a:pt x="981" y="23"/>
                      <a:pt x="909" y="1"/>
                      <a:pt x="8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4577673" y="2249848"/>
                <a:ext cx="189512" cy="83279"/>
              </a:xfrm>
              <a:custGeom>
                <a:rect b="b" l="l" r="r" t="t"/>
                <a:pathLst>
                  <a:path extrusionOk="0" h="2597" w="5913">
                    <a:moveTo>
                      <a:pt x="389" y="1"/>
                    </a:moveTo>
                    <a:cubicBezTo>
                      <a:pt x="192" y="1"/>
                      <a:pt x="0" y="130"/>
                      <a:pt x="9" y="389"/>
                    </a:cubicBezTo>
                    <a:cubicBezTo>
                      <a:pt x="75" y="1542"/>
                      <a:pt x="677" y="2444"/>
                      <a:pt x="1863" y="2595"/>
                    </a:cubicBezTo>
                    <a:cubicBezTo>
                      <a:pt x="1886" y="2596"/>
                      <a:pt x="1909" y="2596"/>
                      <a:pt x="1931" y="2596"/>
                    </a:cubicBezTo>
                    <a:cubicBezTo>
                      <a:pt x="2359" y="2596"/>
                      <a:pt x="2782" y="2447"/>
                      <a:pt x="3100" y="2177"/>
                    </a:cubicBezTo>
                    <a:cubicBezTo>
                      <a:pt x="3520" y="1848"/>
                      <a:pt x="4002" y="1287"/>
                      <a:pt x="4451" y="1287"/>
                    </a:cubicBezTo>
                    <a:cubicBezTo>
                      <a:pt x="4663" y="1287"/>
                      <a:pt x="4867" y="1411"/>
                      <a:pt x="5055" y="1743"/>
                    </a:cubicBezTo>
                    <a:cubicBezTo>
                      <a:pt x="5132" y="1882"/>
                      <a:pt x="5252" y="1940"/>
                      <a:pt x="5372" y="1940"/>
                    </a:cubicBezTo>
                    <a:cubicBezTo>
                      <a:pt x="5640" y="1940"/>
                      <a:pt x="5913" y="1653"/>
                      <a:pt x="5740" y="1342"/>
                    </a:cubicBezTo>
                    <a:cubicBezTo>
                      <a:pt x="5420" y="782"/>
                      <a:pt x="5014" y="456"/>
                      <a:pt x="4511" y="456"/>
                    </a:cubicBezTo>
                    <a:cubicBezTo>
                      <a:pt x="4279" y="456"/>
                      <a:pt x="4026" y="526"/>
                      <a:pt x="3751" y="673"/>
                    </a:cubicBezTo>
                    <a:cubicBezTo>
                      <a:pt x="3367" y="907"/>
                      <a:pt x="3016" y="1191"/>
                      <a:pt x="2699" y="1492"/>
                    </a:cubicBezTo>
                    <a:cubicBezTo>
                      <a:pt x="2447" y="1703"/>
                      <a:pt x="2199" y="1793"/>
                      <a:pt x="1968" y="1793"/>
                    </a:cubicBezTo>
                    <a:cubicBezTo>
                      <a:pt x="1339" y="1793"/>
                      <a:pt x="843" y="1123"/>
                      <a:pt x="794" y="389"/>
                    </a:cubicBezTo>
                    <a:cubicBezTo>
                      <a:pt x="786" y="130"/>
                      <a:pt x="585" y="1"/>
                      <a:pt x="3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6"/>
              <p:cNvSpPr/>
              <p:nvPr/>
            </p:nvSpPr>
            <p:spPr>
              <a:xfrm>
                <a:off x="4540206" y="1894508"/>
                <a:ext cx="198229" cy="66059"/>
              </a:xfrm>
              <a:custGeom>
                <a:rect b="b" l="l" r="r" t="t"/>
                <a:pathLst>
                  <a:path extrusionOk="0" h="2060" w="6185">
                    <a:moveTo>
                      <a:pt x="4882" y="0"/>
                    </a:moveTo>
                    <a:cubicBezTo>
                      <a:pt x="4654" y="0"/>
                      <a:pt x="4425" y="76"/>
                      <a:pt x="4202" y="259"/>
                    </a:cubicBezTo>
                    <a:cubicBezTo>
                      <a:pt x="3734" y="643"/>
                      <a:pt x="3417" y="1044"/>
                      <a:pt x="2815" y="1261"/>
                    </a:cubicBezTo>
                    <a:cubicBezTo>
                      <a:pt x="2674" y="1306"/>
                      <a:pt x="2521" y="1324"/>
                      <a:pt x="2362" y="1324"/>
                    </a:cubicBezTo>
                    <a:cubicBezTo>
                      <a:pt x="1806" y="1324"/>
                      <a:pt x="1170" y="1102"/>
                      <a:pt x="676" y="1011"/>
                    </a:cubicBezTo>
                    <a:cubicBezTo>
                      <a:pt x="651" y="1006"/>
                      <a:pt x="626" y="1004"/>
                      <a:pt x="601" y="1004"/>
                    </a:cubicBezTo>
                    <a:cubicBezTo>
                      <a:pt x="156" y="1004"/>
                      <a:pt x="0" y="1700"/>
                      <a:pt x="476" y="1779"/>
                    </a:cubicBezTo>
                    <a:cubicBezTo>
                      <a:pt x="1142" y="1884"/>
                      <a:pt x="1788" y="2060"/>
                      <a:pt x="2453" y="2060"/>
                    </a:cubicBezTo>
                    <a:cubicBezTo>
                      <a:pt x="2639" y="2060"/>
                      <a:pt x="2826" y="2046"/>
                      <a:pt x="3016" y="2013"/>
                    </a:cubicBezTo>
                    <a:cubicBezTo>
                      <a:pt x="3742" y="1890"/>
                      <a:pt x="4334" y="900"/>
                      <a:pt x="5003" y="900"/>
                    </a:cubicBezTo>
                    <a:cubicBezTo>
                      <a:pt x="5149" y="900"/>
                      <a:pt x="5299" y="947"/>
                      <a:pt x="5455" y="1061"/>
                    </a:cubicBezTo>
                    <a:cubicBezTo>
                      <a:pt x="5528" y="1118"/>
                      <a:pt x="5600" y="1143"/>
                      <a:pt x="5668" y="1143"/>
                    </a:cubicBezTo>
                    <a:cubicBezTo>
                      <a:pt x="5975" y="1143"/>
                      <a:pt x="6184" y="639"/>
                      <a:pt x="5856" y="393"/>
                    </a:cubicBezTo>
                    <a:cubicBezTo>
                      <a:pt x="5548" y="164"/>
                      <a:pt x="5216" y="0"/>
                      <a:pt x="48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6"/>
              <p:cNvSpPr/>
              <p:nvPr/>
            </p:nvSpPr>
            <p:spPr>
              <a:xfrm>
                <a:off x="4747858" y="1862825"/>
                <a:ext cx="182172" cy="87320"/>
              </a:xfrm>
              <a:custGeom>
                <a:rect b="b" l="l" r="r" t="t"/>
                <a:pathLst>
                  <a:path extrusionOk="0" h="2723" w="5684">
                    <a:moveTo>
                      <a:pt x="1268" y="0"/>
                    </a:moveTo>
                    <a:cubicBezTo>
                      <a:pt x="945" y="0"/>
                      <a:pt x="610" y="169"/>
                      <a:pt x="346" y="345"/>
                    </a:cubicBezTo>
                    <a:cubicBezTo>
                      <a:pt x="1" y="579"/>
                      <a:pt x="215" y="1088"/>
                      <a:pt x="535" y="1088"/>
                    </a:cubicBezTo>
                    <a:cubicBezTo>
                      <a:pt x="602" y="1088"/>
                      <a:pt x="675" y="1065"/>
                      <a:pt x="747" y="1013"/>
                    </a:cubicBezTo>
                    <a:cubicBezTo>
                      <a:pt x="889" y="916"/>
                      <a:pt x="1016" y="875"/>
                      <a:pt x="1132" y="875"/>
                    </a:cubicBezTo>
                    <a:cubicBezTo>
                      <a:pt x="1656" y="875"/>
                      <a:pt x="1956" y="1714"/>
                      <a:pt x="2435" y="2015"/>
                    </a:cubicBezTo>
                    <a:cubicBezTo>
                      <a:pt x="2583" y="2110"/>
                      <a:pt x="2773" y="2141"/>
                      <a:pt x="2982" y="2141"/>
                    </a:cubicBezTo>
                    <a:cubicBezTo>
                      <a:pt x="3348" y="2141"/>
                      <a:pt x="3770" y="2048"/>
                      <a:pt x="4122" y="2048"/>
                    </a:cubicBezTo>
                    <a:cubicBezTo>
                      <a:pt x="4454" y="2048"/>
                      <a:pt x="4724" y="2130"/>
                      <a:pt x="4824" y="2450"/>
                    </a:cubicBezTo>
                    <a:cubicBezTo>
                      <a:pt x="4890" y="2640"/>
                      <a:pt x="5046" y="2722"/>
                      <a:pt x="5202" y="2722"/>
                    </a:cubicBezTo>
                    <a:cubicBezTo>
                      <a:pt x="5443" y="2722"/>
                      <a:pt x="5684" y="2527"/>
                      <a:pt x="5593" y="2233"/>
                    </a:cubicBezTo>
                    <a:cubicBezTo>
                      <a:pt x="5338" y="1478"/>
                      <a:pt x="4918" y="1327"/>
                      <a:pt x="4417" y="1327"/>
                    </a:cubicBezTo>
                    <a:cubicBezTo>
                      <a:pt x="4082" y="1327"/>
                      <a:pt x="3710" y="1395"/>
                      <a:pt x="3327" y="1395"/>
                    </a:cubicBezTo>
                    <a:cubicBezTo>
                      <a:pt x="3192" y="1395"/>
                      <a:pt x="3056" y="1387"/>
                      <a:pt x="2919" y="1364"/>
                    </a:cubicBezTo>
                    <a:cubicBezTo>
                      <a:pt x="2485" y="1280"/>
                      <a:pt x="2100" y="445"/>
                      <a:pt x="1750" y="161"/>
                    </a:cubicBezTo>
                    <a:cubicBezTo>
                      <a:pt x="1601" y="46"/>
                      <a:pt x="1436" y="0"/>
                      <a:pt x="12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4712731" y="2269024"/>
                <a:ext cx="194576" cy="108292"/>
              </a:xfrm>
              <a:custGeom>
                <a:rect b="b" l="l" r="r" t="t"/>
                <a:pathLst>
                  <a:path extrusionOk="0" h="3377" w="6071">
                    <a:moveTo>
                      <a:pt x="5655" y="0"/>
                    </a:moveTo>
                    <a:cubicBezTo>
                      <a:pt x="5456" y="0"/>
                      <a:pt x="5260" y="125"/>
                      <a:pt x="5268" y="376"/>
                    </a:cubicBezTo>
                    <a:cubicBezTo>
                      <a:pt x="5293" y="1119"/>
                      <a:pt x="5053" y="1287"/>
                      <a:pt x="4693" y="1287"/>
                    </a:cubicBezTo>
                    <a:cubicBezTo>
                      <a:pt x="4395" y="1287"/>
                      <a:pt x="4015" y="1172"/>
                      <a:pt x="3635" y="1172"/>
                    </a:cubicBezTo>
                    <a:cubicBezTo>
                      <a:pt x="3544" y="1172"/>
                      <a:pt x="3453" y="1178"/>
                      <a:pt x="3364" y="1195"/>
                    </a:cubicBezTo>
                    <a:cubicBezTo>
                      <a:pt x="2494" y="1349"/>
                      <a:pt x="2002" y="2527"/>
                      <a:pt x="1234" y="2527"/>
                    </a:cubicBezTo>
                    <a:cubicBezTo>
                      <a:pt x="1087" y="2527"/>
                      <a:pt x="929" y="2483"/>
                      <a:pt x="757" y="2381"/>
                    </a:cubicBezTo>
                    <a:cubicBezTo>
                      <a:pt x="690" y="2347"/>
                      <a:pt x="626" y="2331"/>
                      <a:pt x="565" y="2331"/>
                    </a:cubicBezTo>
                    <a:cubicBezTo>
                      <a:pt x="214" y="2331"/>
                      <a:pt x="0" y="2838"/>
                      <a:pt x="356" y="3066"/>
                    </a:cubicBezTo>
                    <a:cubicBezTo>
                      <a:pt x="680" y="3256"/>
                      <a:pt x="992" y="3376"/>
                      <a:pt x="1310" y="3376"/>
                    </a:cubicBezTo>
                    <a:cubicBezTo>
                      <a:pt x="1549" y="3376"/>
                      <a:pt x="1792" y="3308"/>
                      <a:pt x="2044" y="3150"/>
                    </a:cubicBezTo>
                    <a:cubicBezTo>
                      <a:pt x="2650" y="2773"/>
                      <a:pt x="2935" y="1962"/>
                      <a:pt x="3717" y="1962"/>
                    </a:cubicBezTo>
                    <a:cubicBezTo>
                      <a:pt x="3733" y="1962"/>
                      <a:pt x="3749" y="1963"/>
                      <a:pt x="3765" y="1963"/>
                    </a:cubicBezTo>
                    <a:cubicBezTo>
                      <a:pt x="4145" y="1986"/>
                      <a:pt x="4517" y="2105"/>
                      <a:pt x="4887" y="2105"/>
                    </a:cubicBezTo>
                    <a:cubicBezTo>
                      <a:pt x="5054" y="2105"/>
                      <a:pt x="5219" y="2081"/>
                      <a:pt x="5385" y="2014"/>
                    </a:cubicBezTo>
                    <a:cubicBezTo>
                      <a:pt x="6037" y="1746"/>
                      <a:pt x="6070" y="978"/>
                      <a:pt x="6054" y="376"/>
                    </a:cubicBezTo>
                    <a:cubicBezTo>
                      <a:pt x="6054" y="125"/>
                      <a:pt x="5853" y="0"/>
                      <a:pt x="56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4736448" y="2036278"/>
                <a:ext cx="75350" cy="119900"/>
              </a:xfrm>
              <a:custGeom>
                <a:rect b="b" l="l" r="r" t="t"/>
                <a:pathLst>
                  <a:path extrusionOk="0" h="3739" w="2351">
                    <a:moveTo>
                      <a:pt x="842" y="0"/>
                    </a:moveTo>
                    <a:cubicBezTo>
                      <a:pt x="685" y="0"/>
                      <a:pt x="524" y="81"/>
                      <a:pt x="451" y="266"/>
                    </a:cubicBezTo>
                    <a:cubicBezTo>
                      <a:pt x="201" y="884"/>
                      <a:pt x="0" y="1552"/>
                      <a:pt x="368" y="2170"/>
                    </a:cubicBezTo>
                    <a:cubicBezTo>
                      <a:pt x="669" y="2688"/>
                      <a:pt x="1220" y="2989"/>
                      <a:pt x="1504" y="3540"/>
                    </a:cubicBezTo>
                    <a:cubicBezTo>
                      <a:pt x="1582" y="3680"/>
                      <a:pt x="1700" y="3738"/>
                      <a:pt x="1818" y="3738"/>
                    </a:cubicBezTo>
                    <a:cubicBezTo>
                      <a:pt x="2082" y="3738"/>
                      <a:pt x="2351" y="3451"/>
                      <a:pt x="2189" y="3139"/>
                    </a:cubicBezTo>
                    <a:cubicBezTo>
                      <a:pt x="1939" y="2688"/>
                      <a:pt x="1604" y="2304"/>
                      <a:pt x="1220" y="1953"/>
                    </a:cubicBezTo>
                    <a:cubicBezTo>
                      <a:pt x="769" y="1535"/>
                      <a:pt x="1003" y="984"/>
                      <a:pt x="1203" y="483"/>
                    </a:cubicBezTo>
                    <a:cubicBezTo>
                      <a:pt x="1315" y="190"/>
                      <a:pt x="1083" y="0"/>
                      <a:pt x="8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7" name="Google Shape;317;p26"/>
          <p:cNvSpPr txBox="1"/>
          <p:nvPr>
            <p:ph type="title"/>
          </p:nvPr>
        </p:nvSpPr>
        <p:spPr>
          <a:xfrm>
            <a:off x="1066975" y="2667600"/>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FORENSICS SCIENCES</a:t>
            </a:r>
            <a:endParaRPr/>
          </a:p>
        </p:txBody>
      </p:sp>
      <p:sp>
        <p:nvSpPr>
          <p:cNvPr id="318" name="Google Shape;318;p26"/>
          <p:cNvSpPr txBox="1"/>
          <p:nvPr>
            <p:ph idx="1" type="subTitle"/>
          </p:nvPr>
        </p:nvSpPr>
        <p:spPr>
          <a:xfrm>
            <a:off x="1066975" y="2937600"/>
            <a:ext cx="3504900" cy="166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Scientific test or techniques involved with the detection of crime.</a:t>
            </a:r>
            <a:endParaRPr b="1">
              <a:latin typeface="Ubuntu"/>
              <a:ea typeface="Ubuntu"/>
              <a:cs typeface="Ubuntu"/>
              <a:sym typeface="Ubuntu"/>
            </a:endParaRPr>
          </a:p>
        </p:txBody>
      </p:sp>
      <p:sp>
        <p:nvSpPr>
          <p:cNvPr id="319" name="Google Shape;319;p26"/>
          <p:cNvSpPr/>
          <p:nvPr/>
        </p:nvSpPr>
        <p:spPr>
          <a:xfrm rot="-5400000">
            <a:off x="1902312" y="1087906"/>
            <a:ext cx="855708" cy="2110831"/>
          </a:xfrm>
          <a:custGeom>
            <a:rect b="b" l="l" r="r" t="t"/>
            <a:pathLst>
              <a:path extrusionOk="0" h="24053" w="23302">
                <a:moveTo>
                  <a:pt x="23302" y="24053"/>
                </a:moveTo>
                <a:lnTo>
                  <a:pt x="23302" y="0"/>
                </a:lnTo>
                <a:lnTo>
                  <a:pt x="0" y="0"/>
                </a:lnTo>
              </a:path>
            </a:pathLst>
          </a:custGeom>
          <a:noFill/>
          <a:ln cap="flat" cmpd="sng" w="19050">
            <a:solidFill>
              <a:schemeClr val="accent3"/>
            </a:solidFill>
            <a:prstDash val="dot"/>
            <a:round/>
            <a:headEnd len="med" w="med" type="none"/>
            <a:tailEnd len="med" w="med" type="none"/>
          </a:ln>
        </p:spPr>
      </p:sp>
      <p:sp>
        <p:nvSpPr>
          <p:cNvPr id="320" name="Google Shape;320;p26"/>
          <p:cNvSpPr/>
          <p:nvPr/>
        </p:nvSpPr>
        <p:spPr>
          <a:xfrm>
            <a:off x="5162075" y="1978100"/>
            <a:ext cx="1188375" cy="1299238"/>
          </a:xfrm>
          <a:custGeom>
            <a:rect b="b" l="l" r="r" t="t"/>
            <a:pathLst>
              <a:path extrusionOk="0" h="37137" w="47535">
                <a:moveTo>
                  <a:pt x="0" y="0"/>
                </a:moveTo>
                <a:lnTo>
                  <a:pt x="23025" y="0"/>
                </a:lnTo>
                <a:lnTo>
                  <a:pt x="23025" y="37137"/>
                </a:lnTo>
                <a:lnTo>
                  <a:pt x="47535" y="37137"/>
                </a:lnTo>
              </a:path>
            </a:pathLst>
          </a:custGeom>
          <a:noFill/>
          <a:ln cap="flat" cmpd="sng" w="19050">
            <a:solidFill>
              <a:schemeClr val="accent3"/>
            </a:solidFill>
            <a:prstDash val="dot"/>
            <a:round/>
            <a:headEnd len="med" w="med" type="none"/>
            <a:tailEnd len="med" w="med" type="none"/>
          </a:ln>
        </p:spPr>
      </p:sp>
      <p:sp>
        <p:nvSpPr>
          <p:cNvPr id="321" name="Google Shape;321;p26"/>
          <p:cNvSpPr/>
          <p:nvPr/>
        </p:nvSpPr>
        <p:spPr>
          <a:xfrm>
            <a:off x="6350438" y="3211275"/>
            <a:ext cx="123600" cy="1236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grpSp>
        <p:nvGrpSpPr>
          <p:cNvPr id="1187" name="Google Shape;1187;p53"/>
          <p:cNvGrpSpPr/>
          <p:nvPr/>
        </p:nvGrpSpPr>
        <p:grpSpPr>
          <a:xfrm>
            <a:off x="1192927" y="1399418"/>
            <a:ext cx="2403716" cy="3131897"/>
            <a:chOff x="4728886" y="2307530"/>
            <a:chExt cx="915143" cy="2015248"/>
          </a:xfrm>
        </p:grpSpPr>
        <p:grpSp>
          <p:nvGrpSpPr>
            <p:cNvPr id="1188" name="Google Shape;1188;p53"/>
            <p:cNvGrpSpPr/>
            <p:nvPr/>
          </p:nvGrpSpPr>
          <p:grpSpPr>
            <a:xfrm rot="5400000">
              <a:off x="4418604" y="2617812"/>
              <a:ext cx="1535670" cy="915107"/>
              <a:chOff x="238125" y="1335475"/>
              <a:chExt cx="5418735" cy="3034175"/>
            </a:xfrm>
          </p:grpSpPr>
          <p:sp>
            <p:nvSpPr>
              <p:cNvPr id="1189" name="Google Shape;1189;p53"/>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3"/>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3"/>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2" name="Google Shape;1192;p53"/>
            <p:cNvSpPr/>
            <p:nvPr/>
          </p:nvSpPr>
          <p:spPr>
            <a:xfrm rot="5400000">
              <a:off x="4905208" y="3583958"/>
              <a:ext cx="562535" cy="915107"/>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3" name="Google Shape;1193;p53"/>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Digital Forensics Process</a:t>
            </a:r>
            <a:endParaRPr/>
          </a:p>
        </p:txBody>
      </p:sp>
      <p:sp>
        <p:nvSpPr>
          <p:cNvPr id="1194" name="Google Shape;1194;p53"/>
          <p:cNvSpPr txBox="1"/>
          <p:nvPr>
            <p:ph idx="1" type="subTitle"/>
          </p:nvPr>
        </p:nvSpPr>
        <p:spPr>
          <a:xfrm>
            <a:off x="1236188" y="1551825"/>
            <a:ext cx="2317200" cy="38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Identification</a:t>
            </a:r>
            <a:endParaRPr b="1">
              <a:latin typeface="Ubuntu"/>
              <a:ea typeface="Ubuntu"/>
              <a:cs typeface="Ubuntu"/>
              <a:sym typeface="Ubuntu"/>
            </a:endParaRPr>
          </a:p>
        </p:txBody>
      </p:sp>
      <p:sp>
        <p:nvSpPr>
          <p:cNvPr id="1195" name="Google Shape;1195;p53"/>
          <p:cNvSpPr txBox="1"/>
          <p:nvPr>
            <p:ph idx="4294967295" type="subTitle"/>
          </p:nvPr>
        </p:nvSpPr>
        <p:spPr>
          <a:xfrm>
            <a:off x="1236338" y="232137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Evidence Collection &amp; Preservation</a:t>
            </a:r>
            <a:endParaRPr b="1" sz="1200">
              <a:latin typeface="Ubuntu"/>
              <a:ea typeface="Ubuntu"/>
              <a:cs typeface="Ubuntu"/>
              <a:sym typeface="Ubuntu"/>
            </a:endParaRPr>
          </a:p>
        </p:txBody>
      </p:sp>
      <p:sp>
        <p:nvSpPr>
          <p:cNvPr id="1196" name="Google Shape;1196;p53"/>
          <p:cNvSpPr txBox="1"/>
          <p:nvPr>
            <p:ph idx="4294967295" type="subTitle"/>
          </p:nvPr>
        </p:nvSpPr>
        <p:spPr>
          <a:xfrm>
            <a:off x="1236338" y="310842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lt1"/>
                </a:solidFill>
                <a:latin typeface="Ubuntu"/>
                <a:ea typeface="Ubuntu"/>
                <a:cs typeface="Ubuntu"/>
                <a:sym typeface="Ubuntu"/>
              </a:rPr>
              <a:t>Analysis</a:t>
            </a:r>
            <a:endParaRPr b="1" sz="1200">
              <a:solidFill>
                <a:schemeClr val="lt1"/>
              </a:solidFill>
              <a:latin typeface="Ubuntu"/>
              <a:ea typeface="Ubuntu"/>
              <a:cs typeface="Ubuntu"/>
              <a:sym typeface="Ubuntu"/>
            </a:endParaRPr>
          </a:p>
        </p:txBody>
      </p:sp>
      <p:sp>
        <p:nvSpPr>
          <p:cNvPr id="1197" name="Google Shape;1197;p53"/>
          <p:cNvSpPr txBox="1"/>
          <p:nvPr>
            <p:ph idx="4294967295" type="subTitle"/>
          </p:nvPr>
        </p:nvSpPr>
        <p:spPr>
          <a:xfrm>
            <a:off x="1236175" y="3812727"/>
            <a:ext cx="23172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Documentation &amp; Reporting</a:t>
            </a:r>
            <a:endParaRPr b="1" sz="1200">
              <a:latin typeface="Ubuntu"/>
              <a:ea typeface="Ubuntu"/>
              <a:cs typeface="Ubuntu"/>
              <a:sym typeface="Ubuntu"/>
            </a:endParaRPr>
          </a:p>
        </p:txBody>
      </p:sp>
      <p:grpSp>
        <p:nvGrpSpPr>
          <p:cNvPr id="1198" name="Google Shape;1198;p53"/>
          <p:cNvGrpSpPr/>
          <p:nvPr/>
        </p:nvGrpSpPr>
        <p:grpSpPr>
          <a:xfrm>
            <a:off x="5536621" y="832913"/>
            <a:ext cx="3364166" cy="154942"/>
            <a:chOff x="238125" y="2506075"/>
            <a:chExt cx="7115411" cy="673075"/>
          </a:xfrm>
        </p:grpSpPr>
        <p:sp>
          <p:nvSpPr>
            <p:cNvPr id="1199" name="Google Shape;1199;p53"/>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3"/>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3"/>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3"/>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3"/>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204" name="Google Shape;1204;p53"/>
          <p:cNvGraphicFramePr/>
          <p:nvPr/>
        </p:nvGraphicFramePr>
        <p:xfrm>
          <a:off x="3596650" y="1399363"/>
          <a:ext cx="3000000" cy="3000000"/>
        </p:xfrm>
        <a:graphic>
          <a:graphicData uri="http://schemas.openxmlformats.org/drawingml/2006/table">
            <a:tbl>
              <a:tblPr>
                <a:noFill/>
                <a:tableStyleId>{985CC2AB-325C-4E15-937B-AE19816D1E4D}</a:tableStyleId>
              </a:tblPr>
              <a:tblGrid>
                <a:gridCol w="4354425"/>
              </a:tblGrid>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Crime Scene &amp; First Response, Search and Seizure</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Acquisition &amp; Imaging, Live vs Dead Imaging, Hash Analysis</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b="1" lang="en" sz="1100">
                          <a:solidFill>
                            <a:schemeClr val="dk2"/>
                          </a:solidFill>
                          <a:latin typeface="Ubuntu"/>
                          <a:ea typeface="Ubuntu"/>
                          <a:cs typeface="Ubuntu"/>
                          <a:sym typeface="Ubuntu"/>
                        </a:rPr>
                        <a:t>Timestamps, File Metadata, Windows Registry</a:t>
                      </a:r>
                      <a:endParaRPr b="1" sz="1100">
                        <a:solidFill>
                          <a:schemeClr val="dk2"/>
                        </a:solidFill>
                        <a:latin typeface="Ubuntu"/>
                        <a:ea typeface="Ubuntu"/>
                        <a:cs typeface="Ubuntu"/>
                        <a:sym typeface="Ubuntu"/>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Chain of Custody, Final Reports &amp; Expert Witness</a:t>
                      </a:r>
                      <a:endParaRPr/>
                    </a:p>
                  </a:txBody>
                  <a:tcPr marT="91425" marB="91425" marR="91425" marL="91425" anchor="ctr">
                    <a:solidFill>
                      <a:schemeClr val="lt1"/>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54"/>
          <p:cNvSpPr txBox="1"/>
          <p:nvPr>
            <p:ph type="title"/>
          </p:nvPr>
        </p:nvSpPr>
        <p:spPr>
          <a:xfrm>
            <a:off x="1066975" y="457800"/>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a:t>
            </a:r>
            <a:endParaRPr/>
          </a:p>
        </p:txBody>
      </p:sp>
      <p:sp>
        <p:nvSpPr>
          <p:cNvPr id="1210" name="Google Shape;1210;p54"/>
          <p:cNvSpPr txBox="1"/>
          <p:nvPr>
            <p:ph idx="1" type="subTitle"/>
          </p:nvPr>
        </p:nvSpPr>
        <p:spPr>
          <a:xfrm>
            <a:off x="1066975" y="1032600"/>
            <a:ext cx="6593700" cy="51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Ubuntu"/>
                <a:ea typeface="Ubuntu"/>
                <a:cs typeface="Ubuntu"/>
                <a:sym typeface="Ubuntu"/>
              </a:rPr>
              <a:t>Identifying and examining vital evidence from </a:t>
            </a:r>
            <a:r>
              <a:rPr b="1" lang="en" sz="1300">
                <a:latin typeface="Ubuntu"/>
                <a:ea typeface="Ubuntu"/>
                <a:cs typeface="Ubuntu"/>
                <a:sym typeface="Ubuntu"/>
              </a:rPr>
              <a:t>acquired</a:t>
            </a:r>
            <a:r>
              <a:rPr b="1" lang="en" sz="1300">
                <a:latin typeface="Ubuntu"/>
                <a:ea typeface="Ubuntu"/>
                <a:cs typeface="Ubuntu"/>
                <a:sym typeface="Ubuntu"/>
              </a:rPr>
              <a:t> data and drawing conclusions to be presented in court.</a:t>
            </a:r>
            <a:endParaRPr b="1" sz="1300">
              <a:latin typeface="Ubuntu"/>
              <a:ea typeface="Ubuntu"/>
              <a:cs typeface="Ubuntu"/>
              <a:sym typeface="Ubuntu"/>
            </a:endParaRPr>
          </a:p>
          <a:p>
            <a:pPr indent="0" lvl="0" marL="0" rtl="0" algn="l">
              <a:spcBef>
                <a:spcPts val="0"/>
              </a:spcBef>
              <a:spcAft>
                <a:spcPts val="0"/>
              </a:spcAft>
              <a:buNone/>
            </a:pPr>
            <a:r>
              <a:t/>
            </a:r>
            <a:endParaRPr/>
          </a:p>
        </p:txBody>
      </p:sp>
      <p:sp>
        <p:nvSpPr>
          <p:cNvPr id="1211" name="Google Shape;1211;p54"/>
          <p:cNvSpPr txBox="1"/>
          <p:nvPr/>
        </p:nvSpPr>
        <p:spPr>
          <a:xfrm>
            <a:off x="1066975" y="1860425"/>
            <a:ext cx="6593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Ubuntu Light"/>
                <a:ea typeface="Ubuntu Light"/>
                <a:cs typeface="Ubuntu Light"/>
                <a:sym typeface="Ubuntu Light"/>
              </a:rPr>
              <a:t>Somethings to look at:</a:t>
            </a:r>
            <a:endParaRPr sz="1300">
              <a:solidFill>
                <a:schemeClr val="dk2"/>
              </a:solidFill>
              <a:latin typeface="Ubuntu Light"/>
              <a:ea typeface="Ubuntu Light"/>
              <a:cs typeface="Ubuntu Light"/>
              <a:sym typeface="Ubuntu Light"/>
            </a:endParaRPr>
          </a:p>
          <a:p>
            <a:pPr indent="-323850" lvl="0" marL="457200" rtl="0" algn="l">
              <a:spcBef>
                <a:spcPts val="0"/>
              </a:spcBef>
              <a:spcAft>
                <a:spcPts val="0"/>
              </a:spcAft>
              <a:buClr>
                <a:schemeClr val="dk2"/>
              </a:buClr>
              <a:buSzPts val="1500"/>
              <a:buFont typeface="Ubuntu Light"/>
              <a:buChar char="●"/>
            </a:pPr>
            <a:r>
              <a:rPr lang="en" sz="1300">
                <a:solidFill>
                  <a:schemeClr val="dk2"/>
                </a:solidFill>
                <a:latin typeface="Ubuntu Light"/>
                <a:ea typeface="Ubuntu Light"/>
                <a:cs typeface="Ubuntu Light"/>
                <a:sym typeface="Ubuntu Light"/>
              </a:rPr>
              <a:t>Time Stamps</a:t>
            </a:r>
            <a:endParaRPr sz="1300">
              <a:solidFill>
                <a:schemeClr val="dk2"/>
              </a:solidFill>
              <a:latin typeface="Ubuntu Light"/>
              <a:ea typeface="Ubuntu Light"/>
              <a:cs typeface="Ubuntu Light"/>
              <a:sym typeface="Ubuntu Light"/>
            </a:endParaRPr>
          </a:p>
          <a:p>
            <a:pPr indent="-311150" lvl="1" marL="628650" marR="62014" rtl="0" algn="l">
              <a:spcBef>
                <a:spcPts val="0"/>
              </a:spcBef>
              <a:spcAft>
                <a:spcPts val="0"/>
              </a:spcAft>
              <a:buClr>
                <a:schemeClr val="dk2"/>
              </a:buClr>
              <a:buSzPts val="1300"/>
              <a:buFont typeface="Ubuntu Light"/>
              <a:buChar char="○"/>
            </a:pPr>
            <a:r>
              <a:rPr lang="en" sz="1300">
                <a:solidFill>
                  <a:schemeClr val="dk2"/>
                </a:solidFill>
                <a:latin typeface="Ubuntu Light"/>
                <a:ea typeface="Ubuntu Light"/>
                <a:cs typeface="Ubuntu Light"/>
                <a:sym typeface="Ubuntu Light"/>
              </a:rPr>
              <a:t>MAC</a:t>
            </a:r>
            <a:endParaRPr sz="1300">
              <a:solidFill>
                <a:schemeClr val="dk2"/>
              </a:solidFill>
              <a:latin typeface="Ubuntu Light"/>
              <a:ea typeface="Ubuntu Light"/>
              <a:cs typeface="Ubuntu Light"/>
              <a:sym typeface="Ubuntu Light"/>
            </a:endParaRPr>
          </a:p>
          <a:p>
            <a:pPr indent="-311150" lvl="1" marL="628650" marR="62014" rtl="0" algn="l">
              <a:spcBef>
                <a:spcPts val="0"/>
              </a:spcBef>
              <a:spcAft>
                <a:spcPts val="0"/>
              </a:spcAft>
              <a:buClr>
                <a:schemeClr val="dk2"/>
              </a:buClr>
              <a:buSzPts val="1300"/>
              <a:buFont typeface="Ubuntu Light"/>
              <a:buChar char="○"/>
            </a:pPr>
            <a:r>
              <a:rPr lang="en" sz="1300">
                <a:solidFill>
                  <a:schemeClr val="dk2"/>
                </a:solidFill>
                <a:latin typeface="Ubuntu Light"/>
                <a:ea typeface="Ubuntu Light"/>
                <a:cs typeface="Ubuntu Light"/>
                <a:sym typeface="Ubuntu Light"/>
              </a:rPr>
              <a:t>Digital footprint</a:t>
            </a:r>
            <a:endParaRPr sz="1300">
              <a:solidFill>
                <a:schemeClr val="dk2"/>
              </a:solidFill>
              <a:latin typeface="Ubuntu Light"/>
              <a:ea typeface="Ubuntu Light"/>
              <a:cs typeface="Ubuntu Light"/>
              <a:sym typeface="Ubuntu Light"/>
            </a:endParaRPr>
          </a:p>
          <a:p>
            <a:pPr indent="-311150" lvl="1" marL="628650" marR="62014" rtl="0" algn="l">
              <a:spcBef>
                <a:spcPts val="0"/>
              </a:spcBef>
              <a:spcAft>
                <a:spcPts val="0"/>
              </a:spcAft>
              <a:buClr>
                <a:schemeClr val="dk2"/>
              </a:buClr>
              <a:buSzPts val="1300"/>
              <a:buFont typeface="Ubuntu Light"/>
              <a:buChar char="○"/>
            </a:pPr>
            <a:r>
              <a:rPr lang="en" sz="1300">
                <a:solidFill>
                  <a:schemeClr val="dk2"/>
                </a:solidFill>
                <a:latin typeface="Ubuntu Light"/>
                <a:ea typeface="Ubuntu Light"/>
                <a:cs typeface="Ubuntu Light"/>
                <a:sym typeface="Ubuntu Light"/>
              </a:rPr>
              <a:t>To put user behind keyboard linking other activity to timeframe</a:t>
            </a:r>
            <a:endParaRPr sz="1300">
              <a:solidFill>
                <a:schemeClr val="dk2"/>
              </a:solidFill>
              <a:latin typeface="Ubuntu Light"/>
              <a:ea typeface="Ubuntu Light"/>
              <a:cs typeface="Ubuntu Light"/>
              <a:sym typeface="Ubuntu Light"/>
            </a:endParaRPr>
          </a:p>
          <a:p>
            <a:pPr indent="-311150" lvl="1" marL="628650" marR="62014" rtl="0" algn="l">
              <a:spcBef>
                <a:spcPts val="0"/>
              </a:spcBef>
              <a:spcAft>
                <a:spcPts val="0"/>
              </a:spcAft>
              <a:buClr>
                <a:schemeClr val="dk2"/>
              </a:buClr>
              <a:buSzPts val="1300"/>
              <a:buFont typeface="Ubuntu Light"/>
              <a:buChar char="○"/>
            </a:pPr>
            <a:r>
              <a:rPr lang="en" sz="1300">
                <a:solidFill>
                  <a:schemeClr val="dk2"/>
                </a:solidFill>
                <a:latin typeface="Ubuntu Light"/>
                <a:ea typeface="Ubuntu Light"/>
                <a:cs typeface="Ubuntu Light"/>
                <a:sym typeface="Ubuntu Light"/>
              </a:rPr>
              <a:t>To pinpoint attacker by location and time of attack.</a:t>
            </a:r>
            <a:endParaRPr sz="1300">
              <a:solidFill>
                <a:schemeClr val="dk2"/>
              </a:solidFill>
              <a:latin typeface="Ubuntu Light"/>
              <a:ea typeface="Ubuntu Light"/>
              <a:cs typeface="Ubuntu Light"/>
              <a:sym typeface="Ubuntu Light"/>
            </a:endParaRPr>
          </a:p>
          <a:p>
            <a:pPr indent="-330200" lvl="0" marL="457200" rtl="0" algn="l">
              <a:spcBef>
                <a:spcPts val="0"/>
              </a:spcBef>
              <a:spcAft>
                <a:spcPts val="0"/>
              </a:spcAft>
              <a:buClr>
                <a:schemeClr val="dk2"/>
              </a:buClr>
              <a:buSzPts val="1600"/>
              <a:buFont typeface="Ubuntu Light"/>
              <a:buChar char="●"/>
            </a:pPr>
            <a:r>
              <a:rPr lang="en" sz="1300">
                <a:solidFill>
                  <a:schemeClr val="dk2"/>
                </a:solidFill>
                <a:latin typeface="Ubuntu Light"/>
                <a:ea typeface="Ubuntu Light"/>
                <a:cs typeface="Ubuntu Light"/>
                <a:sym typeface="Ubuntu Light"/>
              </a:rPr>
              <a:t>File Metadata</a:t>
            </a:r>
            <a:endParaRPr sz="1300">
              <a:solidFill>
                <a:schemeClr val="dk2"/>
              </a:solidFill>
              <a:latin typeface="Ubuntu Light"/>
              <a:ea typeface="Ubuntu Light"/>
              <a:cs typeface="Ubuntu Light"/>
              <a:sym typeface="Ubuntu Light"/>
            </a:endParaRPr>
          </a:p>
          <a:p>
            <a:pPr indent="-330200" lvl="0" marL="457200" rtl="0" algn="l">
              <a:spcBef>
                <a:spcPts val="0"/>
              </a:spcBef>
              <a:spcAft>
                <a:spcPts val="0"/>
              </a:spcAft>
              <a:buClr>
                <a:schemeClr val="dk2"/>
              </a:buClr>
              <a:buSzPts val="1600"/>
              <a:buFont typeface="Ubuntu Light"/>
              <a:buChar char="●"/>
            </a:pPr>
            <a:r>
              <a:rPr lang="en" sz="1300">
                <a:solidFill>
                  <a:schemeClr val="dk2"/>
                </a:solidFill>
                <a:latin typeface="Ubuntu Light"/>
                <a:ea typeface="Ubuntu Light"/>
                <a:cs typeface="Ubuntu Light"/>
                <a:sym typeface="Ubuntu Light"/>
              </a:rPr>
              <a:t>Windows Artifacts</a:t>
            </a:r>
            <a:endParaRPr sz="1300">
              <a:solidFill>
                <a:schemeClr val="dk2"/>
              </a:solidFill>
              <a:latin typeface="Ubuntu Light"/>
              <a:ea typeface="Ubuntu Light"/>
              <a:cs typeface="Ubuntu Light"/>
              <a:sym typeface="Ubuntu Light"/>
            </a:endParaRPr>
          </a:p>
        </p:txBody>
      </p:sp>
      <p:grpSp>
        <p:nvGrpSpPr>
          <p:cNvPr id="1212" name="Google Shape;1212;p54"/>
          <p:cNvGrpSpPr/>
          <p:nvPr/>
        </p:nvGrpSpPr>
        <p:grpSpPr>
          <a:xfrm>
            <a:off x="7032143" y="2032415"/>
            <a:ext cx="890061" cy="472225"/>
            <a:chOff x="3244218" y="2590015"/>
            <a:chExt cx="890061" cy="472225"/>
          </a:xfrm>
        </p:grpSpPr>
        <p:sp>
          <p:nvSpPr>
            <p:cNvPr id="1213" name="Google Shape;1213;p54"/>
            <p:cNvSpPr/>
            <p:nvPr/>
          </p:nvSpPr>
          <p:spPr>
            <a:xfrm>
              <a:off x="3922204" y="2826000"/>
              <a:ext cx="115668" cy="50447"/>
            </a:xfrm>
            <a:custGeom>
              <a:rect b="b" l="l" r="r" t="t"/>
              <a:pathLst>
                <a:path extrusionOk="0" h="1574" w="3609">
                  <a:moveTo>
                    <a:pt x="740" y="0"/>
                  </a:moveTo>
                  <a:cubicBezTo>
                    <a:pt x="168" y="0"/>
                    <a:pt x="1" y="900"/>
                    <a:pt x="635" y="1054"/>
                  </a:cubicBezTo>
                  <a:lnTo>
                    <a:pt x="2723" y="1556"/>
                  </a:lnTo>
                  <a:cubicBezTo>
                    <a:pt x="2774" y="1568"/>
                    <a:pt x="2823" y="1574"/>
                    <a:pt x="2869" y="1574"/>
                  </a:cubicBezTo>
                  <a:cubicBezTo>
                    <a:pt x="3441" y="1574"/>
                    <a:pt x="3608" y="674"/>
                    <a:pt x="2974" y="520"/>
                  </a:cubicBezTo>
                  <a:lnTo>
                    <a:pt x="886" y="18"/>
                  </a:lnTo>
                  <a:cubicBezTo>
                    <a:pt x="835" y="6"/>
                    <a:pt x="786" y="0"/>
                    <a:pt x="7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4"/>
            <p:cNvSpPr/>
            <p:nvPr/>
          </p:nvSpPr>
          <p:spPr>
            <a:xfrm>
              <a:off x="3379726" y="2590015"/>
              <a:ext cx="118361" cy="258419"/>
            </a:xfrm>
            <a:custGeom>
              <a:rect b="b" l="l" r="r" t="t"/>
              <a:pathLst>
                <a:path extrusionOk="0" h="8063" w="3693">
                  <a:moveTo>
                    <a:pt x="2579" y="0"/>
                  </a:moveTo>
                  <a:cubicBezTo>
                    <a:pt x="2118" y="0"/>
                    <a:pt x="1701" y="312"/>
                    <a:pt x="1588" y="782"/>
                  </a:cubicBezTo>
                  <a:lnTo>
                    <a:pt x="134" y="6813"/>
                  </a:lnTo>
                  <a:cubicBezTo>
                    <a:pt x="0" y="7348"/>
                    <a:pt x="334" y="7899"/>
                    <a:pt x="869" y="8033"/>
                  </a:cubicBezTo>
                  <a:cubicBezTo>
                    <a:pt x="951" y="8053"/>
                    <a:pt x="1034" y="8063"/>
                    <a:pt x="1114" y="8063"/>
                  </a:cubicBezTo>
                  <a:cubicBezTo>
                    <a:pt x="1576" y="8063"/>
                    <a:pt x="1992" y="7753"/>
                    <a:pt x="2105" y="7298"/>
                  </a:cubicBezTo>
                  <a:lnTo>
                    <a:pt x="3576" y="1266"/>
                  </a:lnTo>
                  <a:cubicBezTo>
                    <a:pt x="3693" y="715"/>
                    <a:pt x="3359" y="163"/>
                    <a:pt x="2824" y="30"/>
                  </a:cubicBezTo>
                  <a:cubicBezTo>
                    <a:pt x="2742" y="10"/>
                    <a:pt x="2660" y="0"/>
                    <a:pt x="25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4"/>
            <p:cNvSpPr/>
            <p:nvPr/>
          </p:nvSpPr>
          <p:spPr>
            <a:xfrm>
              <a:off x="3244218" y="2633475"/>
              <a:ext cx="301526" cy="160987"/>
            </a:xfrm>
            <a:custGeom>
              <a:rect b="b" l="l" r="r" t="t"/>
              <a:pathLst>
                <a:path extrusionOk="0" h="5023" w="9408">
                  <a:moveTo>
                    <a:pt x="1924" y="0"/>
                  </a:moveTo>
                  <a:cubicBezTo>
                    <a:pt x="1124" y="0"/>
                    <a:pt x="434" y="440"/>
                    <a:pt x="268" y="1130"/>
                  </a:cubicBezTo>
                  <a:lnTo>
                    <a:pt x="201" y="1397"/>
                  </a:lnTo>
                  <a:cubicBezTo>
                    <a:pt x="1" y="2216"/>
                    <a:pt x="653" y="3085"/>
                    <a:pt x="1655" y="3335"/>
                  </a:cubicBezTo>
                  <a:lnTo>
                    <a:pt x="8623" y="5023"/>
                  </a:lnTo>
                  <a:lnTo>
                    <a:pt x="9408" y="1765"/>
                  </a:lnTo>
                  <a:lnTo>
                    <a:pt x="2440" y="61"/>
                  </a:lnTo>
                  <a:cubicBezTo>
                    <a:pt x="2266" y="20"/>
                    <a:pt x="2093" y="0"/>
                    <a:pt x="19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4"/>
            <p:cNvSpPr/>
            <p:nvPr/>
          </p:nvSpPr>
          <p:spPr>
            <a:xfrm>
              <a:off x="3479850" y="2680396"/>
              <a:ext cx="499147" cy="208902"/>
            </a:xfrm>
            <a:custGeom>
              <a:rect b="b" l="l" r="r" t="t"/>
              <a:pathLst>
                <a:path extrusionOk="0" h="6518" w="15574">
                  <a:moveTo>
                    <a:pt x="786" y="0"/>
                  </a:moveTo>
                  <a:lnTo>
                    <a:pt x="1" y="3258"/>
                  </a:lnTo>
                  <a:lnTo>
                    <a:pt x="13134" y="6450"/>
                  </a:lnTo>
                  <a:cubicBezTo>
                    <a:pt x="13317" y="6495"/>
                    <a:pt x="13499" y="6517"/>
                    <a:pt x="13675" y="6517"/>
                  </a:cubicBezTo>
                  <a:cubicBezTo>
                    <a:pt x="14464" y="6517"/>
                    <a:pt x="15142" y="6080"/>
                    <a:pt x="15306" y="5397"/>
                  </a:cubicBezTo>
                  <a:lnTo>
                    <a:pt x="15373" y="5130"/>
                  </a:lnTo>
                  <a:cubicBezTo>
                    <a:pt x="15573" y="4294"/>
                    <a:pt x="14921" y="3425"/>
                    <a:pt x="13919" y="3191"/>
                  </a:cubicBezTo>
                  <a:lnTo>
                    <a:pt x="7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4"/>
            <p:cNvSpPr/>
            <p:nvPr/>
          </p:nvSpPr>
          <p:spPr>
            <a:xfrm>
              <a:off x="4059827" y="2921348"/>
              <a:ext cx="74452" cy="140892"/>
            </a:xfrm>
            <a:custGeom>
              <a:rect b="b" l="l" r="r" t="t"/>
              <a:pathLst>
                <a:path extrusionOk="0" h="4396" w="2323">
                  <a:moveTo>
                    <a:pt x="1120" y="1"/>
                  </a:moveTo>
                  <a:cubicBezTo>
                    <a:pt x="1120" y="1"/>
                    <a:pt x="0" y="1455"/>
                    <a:pt x="17" y="2774"/>
                  </a:cubicBezTo>
                  <a:cubicBezTo>
                    <a:pt x="34" y="4094"/>
                    <a:pt x="451" y="4395"/>
                    <a:pt x="1170" y="4395"/>
                  </a:cubicBezTo>
                  <a:cubicBezTo>
                    <a:pt x="1888" y="4378"/>
                    <a:pt x="2323" y="4061"/>
                    <a:pt x="2306" y="2741"/>
                  </a:cubicBezTo>
                  <a:cubicBezTo>
                    <a:pt x="2289" y="1421"/>
                    <a:pt x="1120" y="1"/>
                    <a:pt x="1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54"/>
          <p:cNvGrpSpPr/>
          <p:nvPr/>
        </p:nvGrpSpPr>
        <p:grpSpPr>
          <a:xfrm>
            <a:off x="7517316" y="2607937"/>
            <a:ext cx="884163" cy="1182453"/>
            <a:chOff x="3729391" y="3165537"/>
            <a:chExt cx="884163" cy="1182453"/>
          </a:xfrm>
        </p:grpSpPr>
        <p:sp>
          <p:nvSpPr>
            <p:cNvPr id="1219" name="Google Shape;1219;p54"/>
            <p:cNvSpPr/>
            <p:nvPr/>
          </p:nvSpPr>
          <p:spPr>
            <a:xfrm>
              <a:off x="3729391" y="3610039"/>
              <a:ext cx="884163" cy="737951"/>
            </a:xfrm>
            <a:custGeom>
              <a:rect b="b" l="l" r="r" t="t"/>
              <a:pathLst>
                <a:path extrusionOk="0" h="23025" w="27587">
                  <a:moveTo>
                    <a:pt x="8255" y="0"/>
                  </a:moveTo>
                  <a:lnTo>
                    <a:pt x="519" y="21053"/>
                  </a:lnTo>
                  <a:cubicBezTo>
                    <a:pt x="1" y="22005"/>
                    <a:pt x="836" y="23024"/>
                    <a:pt x="1237" y="23024"/>
                  </a:cubicBezTo>
                  <a:lnTo>
                    <a:pt x="26400" y="23024"/>
                  </a:lnTo>
                  <a:cubicBezTo>
                    <a:pt x="26801" y="23024"/>
                    <a:pt x="27587" y="22189"/>
                    <a:pt x="27136" y="21053"/>
                  </a:cubicBezTo>
                  <a:lnTo>
                    <a:pt x="1940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4"/>
            <p:cNvSpPr/>
            <p:nvPr/>
          </p:nvSpPr>
          <p:spPr>
            <a:xfrm>
              <a:off x="3990182" y="3205183"/>
              <a:ext cx="363671" cy="443957"/>
            </a:xfrm>
            <a:custGeom>
              <a:rect b="b" l="l" r="r" t="t"/>
              <a:pathLst>
                <a:path extrusionOk="0" h="13852" w="11347">
                  <a:moveTo>
                    <a:pt x="1" y="0"/>
                  </a:moveTo>
                  <a:lnTo>
                    <a:pt x="1" y="13852"/>
                  </a:lnTo>
                  <a:lnTo>
                    <a:pt x="11346" y="13852"/>
                  </a:lnTo>
                  <a:lnTo>
                    <a:pt x="113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4"/>
            <p:cNvSpPr/>
            <p:nvPr/>
          </p:nvSpPr>
          <p:spPr>
            <a:xfrm>
              <a:off x="3969317" y="3165537"/>
              <a:ext cx="405400" cy="54677"/>
            </a:xfrm>
            <a:custGeom>
              <a:rect b="b" l="l" r="r" t="t"/>
              <a:pathLst>
                <a:path extrusionOk="0" h="1706" w="12649">
                  <a:moveTo>
                    <a:pt x="736" y="1"/>
                  </a:moveTo>
                  <a:cubicBezTo>
                    <a:pt x="335" y="1"/>
                    <a:pt x="0" y="318"/>
                    <a:pt x="0" y="719"/>
                  </a:cubicBezTo>
                  <a:lnTo>
                    <a:pt x="0" y="987"/>
                  </a:lnTo>
                  <a:cubicBezTo>
                    <a:pt x="0" y="1388"/>
                    <a:pt x="335" y="1705"/>
                    <a:pt x="736" y="1705"/>
                  </a:cubicBezTo>
                  <a:lnTo>
                    <a:pt x="11930" y="1705"/>
                  </a:lnTo>
                  <a:cubicBezTo>
                    <a:pt x="12331" y="1705"/>
                    <a:pt x="12649" y="1388"/>
                    <a:pt x="12649" y="987"/>
                  </a:cubicBezTo>
                  <a:lnTo>
                    <a:pt x="12649" y="719"/>
                  </a:lnTo>
                  <a:cubicBezTo>
                    <a:pt x="12649" y="318"/>
                    <a:pt x="12331" y="1"/>
                    <a:pt x="119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4"/>
            <p:cNvSpPr/>
            <p:nvPr/>
          </p:nvSpPr>
          <p:spPr>
            <a:xfrm>
              <a:off x="3801696" y="3763174"/>
              <a:ext cx="740099" cy="535011"/>
            </a:xfrm>
            <a:custGeom>
              <a:rect b="b" l="l" r="r" t="t"/>
              <a:pathLst>
                <a:path extrusionOk="0" h="16693" w="23092">
                  <a:moveTo>
                    <a:pt x="6116" y="1"/>
                  </a:moveTo>
                  <a:lnTo>
                    <a:pt x="435" y="15022"/>
                  </a:lnTo>
                  <a:cubicBezTo>
                    <a:pt x="1" y="15840"/>
                    <a:pt x="702" y="16692"/>
                    <a:pt x="1053" y="16692"/>
                  </a:cubicBezTo>
                  <a:lnTo>
                    <a:pt x="22089" y="16692"/>
                  </a:lnTo>
                  <a:cubicBezTo>
                    <a:pt x="22423" y="16692"/>
                    <a:pt x="23092" y="15991"/>
                    <a:pt x="22691" y="15022"/>
                  </a:cubicBezTo>
                  <a:lnTo>
                    <a:pt x="1702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4"/>
            <p:cNvSpPr/>
            <p:nvPr/>
          </p:nvSpPr>
          <p:spPr>
            <a:xfrm>
              <a:off x="4023386" y="3884194"/>
              <a:ext cx="128040" cy="109547"/>
            </a:xfrm>
            <a:custGeom>
              <a:rect b="b" l="l" r="r" t="t"/>
              <a:pathLst>
                <a:path extrusionOk="0" h="3418" w="3995">
                  <a:moveTo>
                    <a:pt x="2273" y="1"/>
                  </a:moveTo>
                  <a:cubicBezTo>
                    <a:pt x="753" y="1"/>
                    <a:pt x="1" y="1839"/>
                    <a:pt x="1070" y="2908"/>
                  </a:cubicBezTo>
                  <a:cubicBezTo>
                    <a:pt x="1417" y="3260"/>
                    <a:pt x="1846" y="3417"/>
                    <a:pt x="2267" y="3417"/>
                  </a:cubicBezTo>
                  <a:cubicBezTo>
                    <a:pt x="3147" y="3417"/>
                    <a:pt x="3994" y="2733"/>
                    <a:pt x="3994" y="1705"/>
                  </a:cubicBezTo>
                  <a:cubicBezTo>
                    <a:pt x="3994" y="769"/>
                    <a:pt x="3226" y="1"/>
                    <a:pt x="22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4"/>
            <p:cNvSpPr/>
            <p:nvPr/>
          </p:nvSpPr>
          <p:spPr>
            <a:xfrm>
              <a:off x="4156746" y="4020759"/>
              <a:ext cx="60542" cy="52274"/>
            </a:xfrm>
            <a:custGeom>
              <a:rect b="b" l="l" r="r" t="t"/>
              <a:pathLst>
                <a:path extrusionOk="0" h="1631" w="1889">
                  <a:moveTo>
                    <a:pt x="1086" y="0"/>
                  </a:moveTo>
                  <a:cubicBezTo>
                    <a:pt x="368" y="0"/>
                    <a:pt x="0" y="886"/>
                    <a:pt x="518" y="1387"/>
                  </a:cubicBezTo>
                  <a:cubicBezTo>
                    <a:pt x="681" y="1555"/>
                    <a:pt x="882" y="1630"/>
                    <a:pt x="1080" y="1630"/>
                  </a:cubicBezTo>
                  <a:cubicBezTo>
                    <a:pt x="1492" y="1630"/>
                    <a:pt x="1888" y="1305"/>
                    <a:pt x="1888" y="819"/>
                  </a:cubicBezTo>
                  <a:cubicBezTo>
                    <a:pt x="1888" y="368"/>
                    <a:pt x="1538" y="0"/>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4"/>
            <p:cNvSpPr/>
            <p:nvPr/>
          </p:nvSpPr>
          <p:spPr>
            <a:xfrm>
              <a:off x="3999316" y="4044316"/>
              <a:ext cx="148359" cy="127046"/>
            </a:xfrm>
            <a:custGeom>
              <a:rect b="b" l="l" r="r" t="t"/>
              <a:pathLst>
                <a:path extrusionOk="0" h="3964" w="4629">
                  <a:moveTo>
                    <a:pt x="2640" y="1"/>
                  </a:moveTo>
                  <a:cubicBezTo>
                    <a:pt x="886" y="1"/>
                    <a:pt x="0" y="2139"/>
                    <a:pt x="1253" y="3376"/>
                  </a:cubicBezTo>
                  <a:cubicBezTo>
                    <a:pt x="1654" y="3782"/>
                    <a:pt x="2150" y="3963"/>
                    <a:pt x="2636" y="3963"/>
                  </a:cubicBezTo>
                  <a:cubicBezTo>
                    <a:pt x="3651" y="3963"/>
                    <a:pt x="4628" y="3175"/>
                    <a:pt x="4628" y="1989"/>
                  </a:cubicBezTo>
                  <a:cubicBezTo>
                    <a:pt x="4628" y="886"/>
                    <a:pt x="3743" y="1"/>
                    <a:pt x="26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4"/>
            <p:cNvSpPr/>
            <p:nvPr/>
          </p:nvSpPr>
          <p:spPr>
            <a:xfrm>
              <a:off x="4218859" y="3921693"/>
              <a:ext cx="80894" cy="69228"/>
            </a:xfrm>
            <a:custGeom>
              <a:rect b="b" l="l" r="r" t="t"/>
              <a:pathLst>
                <a:path extrusionOk="0" h="2160" w="2524">
                  <a:moveTo>
                    <a:pt x="1437" y="0"/>
                  </a:moveTo>
                  <a:cubicBezTo>
                    <a:pt x="485" y="0"/>
                    <a:pt x="1" y="1153"/>
                    <a:pt x="686" y="1838"/>
                  </a:cubicBezTo>
                  <a:cubicBezTo>
                    <a:pt x="902" y="2060"/>
                    <a:pt x="1170" y="2159"/>
                    <a:pt x="1435" y="2159"/>
                  </a:cubicBezTo>
                  <a:cubicBezTo>
                    <a:pt x="1988" y="2159"/>
                    <a:pt x="2524" y="1725"/>
                    <a:pt x="2524" y="1070"/>
                  </a:cubicBezTo>
                  <a:cubicBezTo>
                    <a:pt x="2524" y="485"/>
                    <a:pt x="2039" y="0"/>
                    <a:pt x="14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4"/>
            <p:cNvSpPr/>
            <p:nvPr/>
          </p:nvSpPr>
          <p:spPr>
            <a:xfrm>
              <a:off x="4251005" y="4081815"/>
              <a:ext cx="161756" cy="138168"/>
            </a:xfrm>
            <a:custGeom>
              <a:rect b="b" l="l" r="r" t="t"/>
              <a:pathLst>
                <a:path extrusionOk="0" h="4311" w="5047">
                  <a:moveTo>
                    <a:pt x="2891" y="0"/>
                  </a:moveTo>
                  <a:cubicBezTo>
                    <a:pt x="969" y="0"/>
                    <a:pt x="0" y="2323"/>
                    <a:pt x="1370" y="3676"/>
                  </a:cubicBezTo>
                  <a:cubicBezTo>
                    <a:pt x="1809" y="4114"/>
                    <a:pt x="2349" y="4311"/>
                    <a:pt x="2878" y="4311"/>
                  </a:cubicBezTo>
                  <a:cubicBezTo>
                    <a:pt x="3984" y="4311"/>
                    <a:pt x="5046" y="3455"/>
                    <a:pt x="5046" y="2156"/>
                  </a:cubicBezTo>
                  <a:cubicBezTo>
                    <a:pt x="5046" y="953"/>
                    <a:pt x="4077" y="0"/>
                    <a:pt x="28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4"/>
            <p:cNvSpPr/>
            <p:nvPr/>
          </p:nvSpPr>
          <p:spPr>
            <a:xfrm>
              <a:off x="4172258" y="3838139"/>
              <a:ext cx="54132" cy="45928"/>
            </a:xfrm>
            <a:custGeom>
              <a:rect b="b" l="l" r="r" t="t"/>
              <a:pathLst>
                <a:path extrusionOk="0" h="1433" w="1689">
                  <a:moveTo>
                    <a:pt x="953" y="1"/>
                  </a:moveTo>
                  <a:cubicBezTo>
                    <a:pt x="318" y="1"/>
                    <a:pt x="1" y="769"/>
                    <a:pt x="452" y="1221"/>
                  </a:cubicBezTo>
                  <a:cubicBezTo>
                    <a:pt x="598" y="1367"/>
                    <a:pt x="780" y="1432"/>
                    <a:pt x="958" y="1432"/>
                  </a:cubicBezTo>
                  <a:cubicBezTo>
                    <a:pt x="1330" y="1432"/>
                    <a:pt x="1688" y="1148"/>
                    <a:pt x="1688" y="719"/>
                  </a:cubicBezTo>
                  <a:cubicBezTo>
                    <a:pt x="1688" y="318"/>
                    <a:pt x="1354" y="1"/>
                    <a:pt x="9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4"/>
            <p:cNvSpPr/>
            <p:nvPr/>
          </p:nvSpPr>
          <p:spPr>
            <a:xfrm>
              <a:off x="3936658" y="4178189"/>
              <a:ext cx="67497" cy="57850"/>
            </a:xfrm>
            <a:custGeom>
              <a:rect b="b" l="l" r="r" t="t"/>
              <a:pathLst>
                <a:path extrusionOk="0" h="1805" w="2106">
                  <a:moveTo>
                    <a:pt x="1203" y="1"/>
                  </a:moveTo>
                  <a:cubicBezTo>
                    <a:pt x="401" y="1"/>
                    <a:pt x="0" y="970"/>
                    <a:pt x="568" y="1538"/>
                  </a:cubicBezTo>
                  <a:cubicBezTo>
                    <a:pt x="752" y="1722"/>
                    <a:pt x="978" y="1804"/>
                    <a:pt x="1200" y="1804"/>
                  </a:cubicBezTo>
                  <a:cubicBezTo>
                    <a:pt x="1662" y="1804"/>
                    <a:pt x="2105" y="1445"/>
                    <a:pt x="2105" y="903"/>
                  </a:cubicBezTo>
                  <a:cubicBezTo>
                    <a:pt x="2105" y="402"/>
                    <a:pt x="1704" y="1"/>
                    <a:pt x="12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4"/>
            <p:cNvSpPr/>
            <p:nvPr/>
          </p:nvSpPr>
          <p:spPr>
            <a:xfrm>
              <a:off x="3962363" y="3990761"/>
              <a:ext cx="54100" cy="46152"/>
            </a:xfrm>
            <a:custGeom>
              <a:rect b="b" l="l" r="r" t="t"/>
              <a:pathLst>
                <a:path extrusionOk="0" h="1440" w="1688">
                  <a:moveTo>
                    <a:pt x="969" y="1"/>
                  </a:moveTo>
                  <a:cubicBezTo>
                    <a:pt x="318" y="1"/>
                    <a:pt x="0" y="769"/>
                    <a:pt x="451" y="1220"/>
                  </a:cubicBezTo>
                  <a:cubicBezTo>
                    <a:pt x="603" y="1372"/>
                    <a:pt x="787" y="1440"/>
                    <a:pt x="965" y="1440"/>
                  </a:cubicBezTo>
                  <a:cubicBezTo>
                    <a:pt x="1337" y="1440"/>
                    <a:pt x="1688" y="1148"/>
                    <a:pt x="1688" y="719"/>
                  </a:cubicBezTo>
                  <a:cubicBezTo>
                    <a:pt x="1688" y="318"/>
                    <a:pt x="1370" y="1"/>
                    <a:pt x="9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4"/>
            <p:cNvSpPr/>
            <p:nvPr/>
          </p:nvSpPr>
          <p:spPr>
            <a:xfrm>
              <a:off x="4170143" y="4186234"/>
              <a:ext cx="67497" cy="57466"/>
            </a:xfrm>
            <a:custGeom>
              <a:rect b="b" l="l" r="r" t="t"/>
              <a:pathLst>
                <a:path extrusionOk="0" h="1793" w="2106">
                  <a:moveTo>
                    <a:pt x="1203" y="0"/>
                  </a:moveTo>
                  <a:cubicBezTo>
                    <a:pt x="401" y="0"/>
                    <a:pt x="0" y="969"/>
                    <a:pt x="568" y="1538"/>
                  </a:cubicBezTo>
                  <a:cubicBezTo>
                    <a:pt x="750" y="1714"/>
                    <a:pt x="973" y="1793"/>
                    <a:pt x="1192" y="1793"/>
                  </a:cubicBezTo>
                  <a:cubicBezTo>
                    <a:pt x="1657" y="1793"/>
                    <a:pt x="2105" y="1437"/>
                    <a:pt x="2105" y="903"/>
                  </a:cubicBezTo>
                  <a:cubicBezTo>
                    <a:pt x="2105" y="401"/>
                    <a:pt x="1704" y="0"/>
                    <a:pt x="12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4"/>
            <p:cNvSpPr/>
            <p:nvPr/>
          </p:nvSpPr>
          <p:spPr>
            <a:xfrm>
              <a:off x="4166906" y="3275341"/>
              <a:ext cx="126437" cy="23044"/>
            </a:xfrm>
            <a:custGeom>
              <a:rect b="b" l="l" r="r" t="t"/>
              <a:pathLst>
                <a:path extrusionOk="0" h="719" w="3945">
                  <a:moveTo>
                    <a:pt x="1" y="0"/>
                  </a:moveTo>
                  <a:lnTo>
                    <a:pt x="1" y="719"/>
                  </a:lnTo>
                  <a:lnTo>
                    <a:pt x="3944" y="719"/>
                  </a:lnTo>
                  <a:lnTo>
                    <a:pt x="394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4"/>
            <p:cNvSpPr/>
            <p:nvPr/>
          </p:nvSpPr>
          <p:spPr>
            <a:xfrm>
              <a:off x="4166906" y="3344408"/>
              <a:ext cx="126437" cy="23076"/>
            </a:xfrm>
            <a:custGeom>
              <a:rect b="b" l="l" r="r" t="t"/>
              <a:pathLst>
                <a:path extrusionOk="0" h="720" w="3945">
                  <a:moveTo>
                    <a:pt x="1" y="1"/>
                  </a:moveTo>
                  <a:lnTo>
                    <a:pt x="1" y="719"/>
                  </a:lnTo>
                  <a:lnTo>
                    <a:pt x="3944" y="719"/>
                  </a:lnTo>
                  <a:lnTo>
                    <a:pt x="39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4"/>
            <p:cNvSpPr/>
            <p:nvPr/>
          </p:nvSpPr>
          <p:spPr>
            <a:xfrm>
              <a:off x="4166906" y="3413476"/>
              <a:ext cx="126437" cy="23076"/>
            </a:xfrm>
            <a:custGeom>
              <a:rect b="b" l="l" r="r" t="t"/>
              <a:pathLst>
                <a:path extrusionOk="0" h="720" w="3945">
                  <a:moveTo>
                    <a:pt x="1" y="1"/>
                  </a:moveTo>
                  <a:lnTo>
                    <a:pt x="1" y="719"/>
                  </a:lnTo>
                  <a:lnTo>
                    <a:pt x="3944" y="719"/>
                  </a:lnTo>
                  <a:lnTo>
                    <a:pt x="39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4"/>
            <p:cNvSpPr/>
            <p:nvPr/>
          </p:nvSpPr>
          <p:spPr>
            <a:xfrm>
              <a:off x="4166906" y="3482576"/>
              <a:ext cx="126437" cy="23044"/>
            </a:xfrm>
            <a:custGeom>
              <a:rect b="b" l="l" r="r" t="t"/>
              <a:pathLst>
                <a:path extrusionOk="0" h="719" w="3945">
                  <a:moveTo>
                    <a:pt x="1" y="0"/>
                  </a:moveTo>
                  <a:lnTo>
                    <a:pt x="1" y="719"/>
                  </a:lnTo>
                  <a:lnTo>
                    <a:pt x="3944" y="719"/>
                  </a:lnTo>
                  <a:lnTo>
                    <a:pt x="394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4"/>
            <p:cNvSpPr/>
            <p:nvPr/>
          </p:nvSpPr>
          <p:spPr>
            <a:xfrm>
              <a:off x="4166906" y="3551644"/>
              <a:ext cx="126437" cy="23076"/>
            </a:xfrm>
            <a:custGeom>
              <a:rect b="b" l="l" r="r" t="t"/>
              <a:pathLst>
                <a:path extrusionOk="0" h="720" w="3945">
                  <a:moveTo>
                    <a:pt x="1" y="1"/>
                  </a:moveTo>
                  <a:lnTo>
                    <a:pt x="1" y="719"/>
                  </a:lnTo>
                  <a:lnTo>
                    <a:pt x="3944" y="719"/>
                  </a:lnTo>
                  <a:lnTo>
                    <a:pt x="39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55"/>
          <p:cNvSpPr txBox="1"/>
          <p:nvPr>
            <p:ph type="title"/>
          </p:nvPr>
        </p:nvSpPr>
        <p:spPr>
          <a:xfrm>
            <a:off x="1066975" y="686400"/>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Stamps</a:t>
            </a:r>
            <a:endParaRPr/>
          </a:p>
        </p:txBody>
      </p:sp>
      <p:sp>
        <p:nvSpPr>
          <p:cNvPr id="1242" name="Google Shape;1242;p55"/>
          <p:cNvSpPr txBox="1"/>
          <p:nvPr/>
        </p:nvSpPr>
        <p:spPr>
          <a:xfrm>
            <a:off x="1066975" y="2698625"/>
            <a:ext cx="659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Ubuntu Light"/>
                <a:ea typeface="Ubuntu Light"/>
                <a:cs typeface="Ubuntu Light"/>
                <a:sym typeface="Ubuntu Light"/>
              </a:rPr>
              <a:t>Other Time Stamps:</a:t>
            </a:r>
            <a:endParaRPr sz="1200">
              <a:solidFill>
                <a:schemeClr val="dk2"/>
              </a:solidFill>
              <a:latin typeface="Ubuntu Light"/>
              <a:ea typeface="Ubuntu Light"/>
              <a:cs typeface="Ubuntu Light"/>
              <a:sym typeface="Ubuntu Light"/>
            </a:endParaRPr>
          </a:p>
          <a:p>
            <a:pPr indent="-323850" lvl="0" marL="457200" rtl="0" algn="l">
              <a:spcBef>
                <a:spcPts val="0"/>
              </a:spcBef>
              <a:spcAft>
                <a:spcPts val="0"/>
              </a:spcAft>
              <a:buClr>
                <a:schemeClr val="dk2"/>
              </a:buClr>
              <a:buSzPts val="1500"/>
              <a:buFont typeface="Ubuntu Light"/>
              <a:buChar char="●"/>
            </a:pPr>
            <a:r>
              <a:rPr lang="en" sz="1200">
                <a:solidFill>
                  <a:schemeClr val="dk2"/>
                </a:solidFill>
                <a:latin typeface="Ubuntu Light"/>
                <a:ea typeface="Ubuntu Light"/>
                <a:cs typeface="Ubuntu Light"/>
                <a:sym typeface="Ubuntu Light"/>
              </a:rPr>
              <a:t>Email</a:t>
            </a:r>
            <a:endParaRPr sz="1200">
              <a:solidFill>
                <a:schemeClr val="dk2"/>
              </a:solidFill>
              <a:latin typeface="Ubuntu Light"/>
              <a:ea typeface="Ubuntu Light"/>
              <a:cs typeface="Ubuntu Light"/>
              <a:sym typeface="Ubuntu Light"/>
            </a:endParaRPr>
          </a:p>
          <a:p>
            <a:pPr indent="-323850" lvl="0" marL="457200" rtl="0" algn="l">
              <a:spcBef>
                <a:spcPts val="0"/>
              </a:spcBef>
              <a:spcAft>
                <a:spcPts val="0"/>
              </a:spcAft>
              <a:buClr>
                <a:schemeClr val="dk2"/>
              </a:buClr>
              <a:buSzPts val="1500"/>
              <a:buFont typeface="Ubuntu Light"/>
              <a:buChar char="●"/>
            </a:pPr>
            <a:r>
              <a:rPr lang="en" sz="1200">
                <a:solidFill>
                  <a:schemeClr val="dk2"/>
                </a:solidFill>
                <a:latin typeface="Ubuntu Light"/>
                <a:ea typeface="Ubuntu Light"/>
                <a:cs typeface="Ubuntu Light"/>
                <a:sym typeface="Ubuntu Light"/>
              </a:rPr>
              <a:t>Browser History</a:t>
            </a:r>
            <a:endParaRPr sz="1200">
              <a:solidFill>
                <a:schemeClr val="dk2"/>
              </a:solidFill>
              <a:latin typeface="Ubuntu Light"/>
              <a:ea typeface="Ubuntu Light"/>
              <a:cs typeface="Ubuntu Light"/>
              <a:sym typeface="Ubuntu Light"/>
            </a:endParaRPr>
          </a:p>
          <a:p>
            <a:pPr indent="-323850" lvl="0" marL="457200" rtl="0" algn="l">
              <a:spcBef>
                <a:spcPts val="0"/>
              </a:spcBef>
              <a:spcAft>
                <a:spcPts val="0"/>
              </a:spcAft>
              <a:buClr>
                <a:schemeClr val="dk2"/>
              </a:buClr>
              <a:buSzPts val="1500"/>
              <a:buFont typeface="Ubuntu Light"/>
              <a:buChar char="●"/>
            </a:pPr>
            <a:r>
              <a:rPr lang="en" sz="1200">
                <a:solidFill>
                  <a:schemeClr val="dk2"/>
                </a:solidFill>
                <a:latin typeface="Ubuntu Light"/>
                <a:ea typeface="Ubuntu Light"/>
                <a:cs typeface="Ubuntu Light"/>
                <a:sym typeface="Ubuntu Light"/>
              </a:rPr>
              <a:t>Link Files</a:t>
            </a:r>
            <a:endParaRPr sz="1200">
              <a:solidFill>
                <a:schemeClr val="dk2"/>
              </a:solidFill>
              <a:latin typeface="Ubuntu Light"/>
              <a:ea typeface="Ubuntu Light"/>
              <a:cs typeface="Ubuntu Light"/>
              <a:sym typeface="Ubuntu Light"/>
            </a:endParaRPr>
          </a:p>
          <a:p>
            <a:pPr indent="-323850" lvl="0" marL="457200" rtl="0" algn="l">
              <a:spcBef>
                <a:spcPts val="0"/>
              </a:spcBef>
              <a:spcAft>
                <a:spcPts val="0"/>
              </a:spcAft>
              <a:buClr>
                <a:schemeClr val="dk2"/>
              </a:buClr>
              <a:buSzPts val="1500"/>
              <a:buFont typeface="Ubuntu Light"/>
              <a:buChar char="●"/>
            </a:pPr>
            <a:r>
              <a:rPr lang="en" sz="1200">
                <a:solidFill>
                  <a:schemeClr val="dk2"/>
                </a:solidFill>
                <a:latin typeface="Ubuntu Light"/>
                <a:ea typeface="Ubuntu Light"/>
                <a:cs typeface="Ubuntu Light"/>
                <a:sym typeface="Ubuntu Light"/>
              </a:rPr>
              <a:t>Registry</a:t>
            </a:r>
            <a:endParaRPr sz="1200">
              <a:solidFill>
                <a:schemeClr val="dk2"/>
              </a:solidFill>
              <a:latin typeface="Ubuntu Light"/>
              <a:ea typeface="Ubuntu Light"/>
              <a:cs typeface="Ubuntu Light"/>
              <a:sym typeface="Ubuntu Light"/>
            </a:endParaRPr>
          </a:p>
        </p:txBody>
      </p:sp>
      <p:sp>
        <p:nvSpPr>
          <p:cNvPr id="1243" name="Google Shape;1243;p55"/>
          <p:cNvSpPr txBox="1"/>
          <p:nvPr>
            <p:ph idx="1" type="subTitle"/>
          </p:nvPr>
        </p:nvSpPr>
        <p:spPr>
          <a:xfrm>
            <a:off x="1066975" y="1467913"/>
            <a:ext cx="3504900" cy="16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MAC Times:</a:t>
            </a:r>
            <a:endParaRPr/>
          </a:p>
          <a:p>
            <a:pPr indent="-323850" lvl="0" marL="457200" rtl="0" algn="l">
              <a:spcBef>
                <a:spcPts val="0"/>
              </a:spcBef>
              <a:spcAft>
                <a:spcPts val="0"/>
              </a:spcAft>
              <a:buSzPts val="1500"/>
              <a:buChar char="●"/>
            </a:pPr>
            <a:r>
              <a:rPr lang="en"/>
              <a:t>Modified</a:t>
            </a:r>
            <a:endParaRPr/>
          </a:p>
          <a:p>
            <a:pPr indent="-323850" lvl="0" marL="457200" rtl="0" algn="l">
              <a:spcBef>
                <a:spcPts val="0"/>
              </a:spcBef>
              <a:spcAft>
                <a:spcPts val="0"/>
              </a:spcAft>
              <a:buSzPts val="1500"/>
              <a:buChar char="●"/>
            </a:pPr>
            <a:r>
              <a:rPr lang="en"/>
              <a:t>Accessed</a:t>
            </a:r>
            <a:endParaRPr/>
          </a:p>
          <a:p>
            <a:pPr indent="-323850" lvl="0" marL="457200" rtl="0" algn="l">
              <a:spcBef>
                <a:spcPts val="0"/>
              </a:spcBef>
              <a:spcAft>
                <a:spcPts val="0"/>
              </a:spcAft>
              <a:buSzPts val="1500"/>
              <a:buChar char="●"/>
            </a:pPr>
            <a:r>
              <a:rPr lang="en"/>
              <a:t>Created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44" name="Google Shape;1244;p55"/>
          <p:cNvPicPr preferRelativeResize="0"/>
          <p:nvPr/>
        </p:nvPicPr>
        <p:blipFill>
          <a:blip r:embed="rId3">
            <a:alphaModFix/>
          </a:blip>
          <a:stretch>
            <a:fillRect/>
          </a:stretch>
        </p:blipFill>
        <p:spPr>
          <a:xfrm>
            <a:off x="4069475" y="1521767"/>
            <a:ext cx="4267324" cy="226117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grpSp>
        <p:nvGrpSpPr>
          <p:cNvPr id="1249" name="Google Shape;1249;p56"/>
          <p:cNvGrpSpPr/>
          <p:nvPr/>
        </p:nvGrpSpPr>
        <p:grpSpPr>
          <a:xfrm>
            <a:off x="1192927" y="1399418"/>
            <a:ext cx="2403716" cy="3131897"/>
            <a:chOff x="4728886" y="2307530"/>
            <a:chExt cx="915143" cy="2015248"/>
          </a:xfrm>
        </p:grpSpPr>
        <p:grpSp>
          <p:nvGrpSpPr>
            <p:cNvPr id="1250" name="Google Shape;1250;p56"/>
            <p:cNvGrpSpPr/>
            <p:nvPr/>
          </p:nvGrpSpPr>
          <p:grpSpPr>
            <a:xfrm rot="5400000">
              <a:off x="4418604" y="2617812"/>
              <a:ext cx="1535670" cy="915107"/>
              <a:chOff x="238125" y="1335475"/>
              <a:chExt cx="5418735" cy="3034175"/>
            </a:xfrm>
          </p:grpSpPr>
          <p:sp>
            <p:nvSpPr>
              <p:cNvPr id="1251" name="Google Shape;1251;p56"/>
              <p:cNvSpPr/>
              <p:nvPr/>
            </p:nvSpPr>
            <p:spPr>
              <a:xfrm>
                <a:off x="3669985" y="1335475"/>
                <a:ext cx="1986875" cy="3034175"/>
              </a:xfrm>
              <a:custGeom>
                <a:rect b="b" l="l" r="r" t="t"/>
                <a:pathLst>
                  <a:path extrusionOk="0" h="121367" w="79475">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6"/>
              <p:cNvSpPr/>
              <p:nvPr/>
            </p:nvSpPr>
            <p:spPr>
              <a:xfrm>
                <a:off x="1956350" y="1335475"/>
                <a:ext cx="1984950" cy="3034175"/>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6"/>
              <p:cNvSpPr/>
              <p:nvPr/>
            </p:nvSpPr>
            <p:spPr>
              <a:xfrm>
                <a:off x="238125" y="1335475"/>
                <a:ext cx="1986850" cy="3034175"/>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A5B7C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4" name="Google Shape;1254;p56"/>
            <p:cNvSpPr/>
            <p:nvPr/>
          </p:nvSpPr>
          <p:spPr>
            <a:xfrm rot="5400000">
              <a:off x="4905208" y="3583958"/>
              <a:ext cx="562535" cy="915107"/>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56"/>
          <p:cNvSpPr txBox="1"/>
          <p:nvPr>
            <p:ph type="title"/>
          </p:nvPr>
        </p:nvSpPr>
        <p:spPr>
          <a:xfrm>
            <a:off x="720000" y="5400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Digital Forensics Process</a:t>
            </a:r>
            <a:endParaRPr/>
          </a:p>
        </p:txBody>
      </p:sp>
      <p:sp>
        <p:nvSpPr>
          <p:cNvPr id="1256" name="Google Shape;1256;p56"/>
          <p:cNvSpPr txBox="1"/>
          <p:nvPr>
            <p:ph idx="1" type="subTitle"/>
          </p:nvPr>
        </p:nvSpPr>
        <p:spPr>
          <a:xfrm>
            <a:off x="1236188" y="1551825"/>
            <a:ext cx="2317200" cy="38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Identification</a:t>
            </a:r>
            <a:endParaRPr b="1">
              <a:latin typeface="Ubuntu"/>
              <a:ea typeface="Ubuntu"/>
              <a:cs typeface="Ubuntu"/>
              <a:sym typeface="Ubuntu"/>
            </a:endParaRPr>
          </a:p>
        </p:txBody>
      </p:sp>
      <p:sp>
        <p:nvSpPr>
          <p:cNvPr id="1257" name="Google Shape;1257;p56"/>
          <p:cNvSpPr txBox="1"/>
          <p:nvPr>
            <p:ph idx="4294967295" type="subTitle"/>
          </p:nvPr>
        </p:nvSpPr>
        <p:spPr>
          <a:xfrm>
            <a:off x="1236338" y="232137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Evidence Collection &amp; Preservation</a:t>
            </a:r>
            <a:endParaRPr b="1" sz="1200">
              <a:latin typeface="Ubuntu"/>
              <a:ea typeface="Ubuntu"/>
              <a:cs typeface="Ubuntu"/>
              <a:sym typeface="Ubuntu"/>
            </a:endParaRPr>
          </a:p>
        </p:txBody>
      </p:sp>
      <p:sp>
        <p:nvSpPr>
          <p:cNvPr id="1258" name="Google Shape;1258;p56"/>
          <p:cNvSpPr txBox="1"/>
          <p:nvPr>
            <p:ph idx="4294967295" type="subTitle"/>
          </p:nvPr>
        </p:nvSpPr>
        <p:spPr>
          <a:xfrm>
            <a:off x="1236338" y="3108425"/>
            <a:ext cx="23169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latin typeface="Ubuntu"/>
                <a:ea typeface="Ubuntu"/>
                <a:cs typeface="Ubuntu"/>
                <a:sym typeface="Ubuntu"/>
              </a:rPr>
              <a:t>Analysis</a:t>
            </a:r>
            <a:endParaRPr b="1" sz="1200">
              <a:latin typeface="Ubuntu"/>
              <a:ea typeface="Ubuntu"/>
              <a:cs typeface="Ubuntu"/>
              <a:sym typeface="Ubuntu"/>
            </a:endParaRPr>
          </a:p>
        </p:txBody>
      </p:sp>
      <p:sp>
        <p:nvSpPr>
          <p:cNvPr id="1259" name="Google Shape;1259;p56"/>
          <p:cNvSpPr txBox="1"/>
          <p:nvPr>
            <p:ph idx="4294967295" type="subTitle"/>
          </p:nvPr>
        </p:nvSpPr>
        <p:spPr>
          <a:xfrm>
            <a:off x="1236175" y="3812727"/>
            <a:ext cx="2317200" cy="38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200">
                <a:solidFill>
                  <a:schemeClr val="lt1"/>
                </a:solidFill>
                <a:latin typeface="Ubuntu"/>
                <a:ea typeface="Ubuntu"/>
                <a:cs typeface="Ubuntu"/>
                <a:sym typeface="Ubuntu"/>
              </a:rPr>
              <a:t>Documentation &amp; Reporting</a:t>
            </a:r>
            <a:endParaRPr b="1" sz="1200">
              <a:solidFill>
                <a:schemeClr val="lt1"/>
              </a:solidFill>
              <a:latin typeface="Ubuntu"/>
              <a:ea typeface="Ubuntu"/>
              <a:cs typeface="Ubuntu"/>
              <a:sym typeface="Ubuntu"/>
            </a:endParaRPr>
          </a:p>
        </p:txBody>
      </p:sp>
      <p:grpSp>
        <p:nvGrpSpPr>
          <p:cNvPr id="1260" name="Google Shape;1260;p56"/>
          <p:cNvGrpSpPr/>
          <p:nvPr/>
        </p:nvGrpSpPr>
        <p:grpSpPr>
          <a:xfrm>
            <a:off x="5536621" y="832913"/>
            <a:ext cx="3364166" cy="154942"/>
            <a:chOff x="238125" y="2506075"/>
            <a:chExt cx="7115411" cy="673075"/>
          </a:xfrm>
        </p:grpSpPr>
        <p:sp>
          <p:nvSpPr>
            <p:cNvPr id="1261" name="Google Shape;1261;p56"/>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6"/>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6"/>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6"/>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6"/>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266" name="Google Shape;1266;p56"/>
          <p:cNvGraphicFramePr/>
          <p:nvPr/>
        </p:nvGraphicFramePr>
        <p:xfrm>
          <a:off x="3596650" y="1399363"/>
          <a:ext cx="3000000" cy="3000000"/>
        </p:xfrm>
        <a:graphic>
          <a:graphicData uri="http://schemas.openxmlformats.org/drawingml/2006/table">
            <a:tbl>
              <a:tblPr>
                <a:noFill/>
                <a:tableStyleId>{985CC2AB-325C-4E15-937B-AE19816D1E4D}</a:tableStyleId>
              </a:tblPr>
              <a:tblGrid>
                <a:gridCol w="4354425"/>
              </a:tblGrid>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Crime Scene, First Response, Search and Seizure</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Acquisition &amp; Imaging, Live vs Dead Imaging, Hash Analysis</a:t>
                      </a:r>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Timestamps, File Metadata, Windows Registry</a:t>
                      </a:r>
                      <a:endParaRPr sz="1100">
                        <a:solidFill>
                          <a:schemeClr val="dk2"/>
                        </a:solidFill>
                        <a:latin typeface="Ubuntu Light"/>
                        <a:ea typeface="Ubuntu Light"/>
                        <a:cs typeface="Ubuntu Light"/>
                        <a:sym typeface="Ubuntu Light"/>
                      </a:endParaRPr>
                    </a:p>
                  </a:txBody>
                  <a:tcPr marT="91425" marB="91425" marR="91425" marL="91425" anchor="ctr">
                    <a:solidFill>
                      <a:schemeClr val="lt1"/>
                    </a:solidFill>
                  </a:tcPr>
                </a:tc>
              </a:tr>
              <a:tr h="752825">
                <a:tc>
                  <a:txBody>
                    <a:bodyPr/>
                    <a:lstStyle/>
                    <a:p>
                      <a:pPr indent="0" lvl="0" marL="0" rtl="0" algn="ctr">
                        <a:lnSpc>
                          <a:spcPct val="115000"/>
                        </a:lnSpc>
                        <a:spcBef>
                          <a:spcPts val="0"/>
                        </a:spcBef>
                        <a:spcAft>
                          <a:spcPts val="1600"/>
                        </a:spcAft>
                        <a:buNone/>
                      </a:pPr>
                      <a:r>
                        <a:rPr lang="en" sz="1100">
                          <a:solidFill>
                            <a:schemeClr val="dk2"/>
                          </a:solidFill>
                          <a:latin typeface="Ubuntu Light"/>
                          <a:ea typeface="Ubuntu Light"/>
                          <a:cs typeface="Ubuntu Light"/>
                          <a:sym typeface="Ubuntu Light"/>
                        </a:rPr>
                        <a:t>Chain of Custody, Final Reports &amp; Expert Witness</a:t>
                      </a:r>
                      <a:endParaRPr/>
                    </a:p>
                  </a:txBody>
                  <a:tcPr marT="91425" marB="91425" marR="91425" marL="91425" anchor="ctr">
                    <a:solidFill>
                      <a:schemeClr val="lt1"/>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57"/>
          <p:cNvSpPr/>
          <p:nvPr/>
        </p:nvSpPr>
        <p:spPr>
          <a:xfrm>
            <a:off x="6302375" y="-15875"/>
            <a:ext cx="2944800" cy="5270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7"/>
          <p:cNvSpPr txBox="1"/>
          <p:nvPr>
            <p:ph type="title"/>
          </p:nvPr>
        </p:nvSpPr>
        <p:spPr>
          <a:xfrm>
            <a:off x="679050" y="932450"/>
            <a:ext cx="42807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Documentation &amp; Report</a:t>
            </a:r>
            <a:endParaRPr/>
          </a:p>
        </p:txBody>
      </p:sp>
      <p:sp>
        <p:nvSpPr>
          <p:cNvPr id="1273" name="Google Shape;1273;p57"/>
          <p:cNvSpPr txBox="1"/>
          <p:nvPr>
            <p:ph idx="1" type="subTitle"/>
          </p:nvPr>
        </p:nvSpPr>
        <p:spPr>
          <a:xfrm>
            <a:off x="609775" y="1794600"/>
            <a:ext cx="5573700" cy="1663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500"/>
              <a:t>Stats and findings with </a:t>
            </a:r>
            <a:r>
              <a:rPr lang="en" sz="1500"/>
              <a:t>interpretations</a:t>
            </a:r>
            <a:endParaRPr sz="1500"/>
          </a:p>
          <a:p>
            <a:pPr indent="-330200" lvl="0" marL="457200" rtl="0" algn="l">
              <a:spcBef>
                <a:spcPts val="0"/>
              </a:spcBef>
              <a:spcAft>
                <a:spcPts val="0"/>
              </a:spcAft>
              <a:buSzPts val="1600"/>
              <a:buChar char="●"/>
            </a:pPr>
            <a:r>
              <a:rPr lang="en" sz="1500"/>
              <a:t>Includes:</a:t>
            </a:r>
            <a:endParaRPr sz="1500"/>
          </a:p>
          <a:p>
            <a:pPr indent="-317500" lvl="1" marL="914400" rtl="0" algn="l">
              <a:spcBef>
                <a:spcPts val="0"/>
              </a:spcBef>
              <a:spcAft>
                <a:spcPts val="0"/>
              </a:spcAft>
              <a:buSzPts val="1400"/>
              <a:buChar char="○"/>
            </a:pPr>
            <a:r>
              <a:rPr lang="en" sz="1400"/>
              <a:t>Chain of Custody</a:t>
            </a:r>
            <a:endParaRPr sz="1400"/>
          </a:p>
          <a:p>
            <a:pPr indent="-317500" lvl="1" marL="914400" rtl="0" algn="l">
              <a:spcBef>
                <a:spcPts val="0"/>
              </a:spcBef>
              <a:spcAft>
                <a:spcPts val="0"/>
              </a:spcAft>
              <a:buSzPts val="1400"/>
              <a:buChar char="○"/>
            </a:pPr>
            <a:r>
              <a:rPr lang="en" sz="1400"/>
              <a:t>What was done to evidence, why, and by who</a:t>
            </a:r>
            <a:endParaRPr sz="1400"/>
          </a:p>
          <a:p>
            <a:pPr indent="-317500" lvl="1" marL="914400" rtl="0" algn="l">
              <a:spcBef>
                <a:spcPts val="0"/>
              </a:spcBef>
              <a:spcAft>
                <a:spcPts val="0"/>
              </a:spcAft>
              <a:buSzPts val="1400"/>
              <a:buChar char="○"/>
            </a:pPr>
            <a:r>
              <a:rPr lang="en" sz="1400"/>
              <a:t>Verification Hashes</a:t>
            </a:r>
            <a:endParaRPr sz="1400"/>
          </a:p>
          <a:p>
            <a:pPr indent="-317500" lvl="0" marL="457200" rtl="0" algn="l">
              <a:spcBef>
                <a:spcPts val="0"/>
              </a:spcBef>
              <a:spcAft>
                <a:spcPts val="0"/>
              </a:spcAft>
              <a:buSzPts val="1400"/>
              <a:buFont typeface="Ubuntu"/>
              <a:buChar char="●"/>
            </a:pPr>
            <a:r>
              <a:rPr b="1" lang="en" sz="1400">
                <a:latin typeface="Ubuntu"/>
                <a:ea typeface="Ubuntu"/>
                <a:cs typeface="Ubuntu"/>
                <a:sym typeface="Ubuntu"/>
              </a:rPr>
              <a:t>EVERYTHING DONE TO EVIDENCE SHOULD BE DOCUMENTED!</a:t>
            </a:r>
            <a:endParaRPr b="1" sz="1400">
              <a:latin typeface="Ubuntu"/>
              <a:ea typeface="Ubuntu"/>
              <a:cs typeface="Ubuntu"/>
              <a:sym typeface="Ubuntu"/>
            </a:endParaRPr>
          </a:p>
        </p:txBody>
      </p:sp>
      <p:pic>
        <p:nvPicPr>
          <p:cNvPr id="1274" name="Google Shape;1274;p57"/>
          <p:cNvPicPr preferRelativeResize="0"/>
          <p:nvPr/>
        </p:nvPicPr>
        <p:blipFill>
          <a:blip r:embed="rId3">
            <a:alphaModFix/>
          </a:blip>
          <a:stretch>
            <a:fillRect/>
          </a:stretch>
        </p:blipFill>
        <p:spPr>
          <a:xfrm>
            <a:off x="6496050" y="170450"/>
            <a:ext cx="2470924" cy="4657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58"/>
          <p:cNvSpPr txBox="1"/>
          <p:nvPr>
            <p:ph type="title"/>
          </p:nvPr>
        </p:nvSpPr>
        <p:spPr>
          <a:xfrm>
            <a:off x="1066975" y="305400"/>
            <a:ext cx="42807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Expert Witness</a:t>
            </a:r>
            <a:endParaRPr/>
          </a:p>
        </p:txBody>
      </p:sp>
      <p:sp>
        <p:nvSpPr>
          <p:cNvPr id="1280" name="Google Shape;1280;p58"/>
          <p:cNvSpPr txBox="1"/>
          <p:nvPr>
            <p:ph idx="1" type="subTitle"/>
          </p:nvPr>
        </p:nvSpPr>
        <p:spPr>
          <a:xfrm>
            <a:off x="1067550" y="1162925"/>
            <a:ext cx="7008900" cy="16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Digital Forensic Scientist might be called in court as Expert Witnesses.</a:t>
            </a:r>
            <a:endParaRPr sz="1400"/>
          </a:p>
          <a:p>
            <a:pPr indent="0" lvl="0" marL="0" rtl="0" algn="l">
              <a:spcBef>
                <a:spcPts val="0"/>
              </a:spcBef>
              <a:spcAft>
                <a:spcPts val="0"/>
              </a:spcAft>
              <a:buNone/>
            </a:pPr>
            <a:r>
              <a:t/>
            </a:r>
            <a:endParaRPr sz="1400"/>
          </a:p>
          <a:p>
            <a:pPr indent="-342900" lvl="0" marL="457200" rtl="0" algn="l">
              <a:spcBef>
                <a:spcPts val="0"/>
              </a:spcBef>
              <a:spcAft>
                <a:spcPts val="0"/>
              </a:spcAft>
              <a:buSzPts val="1800"/>
              <a:buChar char="●"/>
            </a:pPr>
            <a:r>
              <a:rPr lang="en" sz="1400"/>
              <a:t>To explain the process to the judge and jury in layman terms and give opinion</a:t>
            </a:r>
            <a:endParaRPr sz="1400"/>
          </a:p>
          <a:p>
            <a:pPr indent="-342900" lvl="0" marL="457200" rtl="0" algn="l">
              <a:spcBef>
                <a:spcPts val="0"/>
              </a:spcBef>
              <a:spcAft>
                <a:spcPts val="0"/>
              </a:spcAft>
              <a:buSzPts val="1800"/>
              <a:buChar char="●"/>
            </a:pPr>
            <a:r>
              <a:rPr lang="en" sz="1400"/>
              <a:t>To examine that the steps taken were valid and no mistakes were made by the </a:t>
            </a:r>
            <a:r>
              <a:rPr lang="en" sz="1400"/>
              <a:t>forensics</a:t>
            </a:r>
            <a:r>
              <a:rPr lang="en" sz="1400"/>
              <a:t> team in the case</a:t>
            </a:r>
            <a:endParaRPr sz="1400"/>
          </a:p>
          <a:p>
            <a:pPr indent="-342900" lvl="0" marL="457200" rtl="0" algn="l">
              <a:spcBef>
                <a:spcPts val="0"/>
              </a:spcBef>
              <a:spcAft>
                <a:spcPts val="0"/>
              </a:spcAft>
              <a:buSzPts val="1800"/>
              <a:buChar char="●"/>
            </a:pPr>
            <a:r>
              <a:rPr lang="en" sz="1400"/>
              <a:t>Must have no bias in the case</a:t>
            </a:r>
            <a:endParaRPr sz="1400"/>
          </a:p>
        </p:txBody>
      </p:sp>
      <p:sp>
        <p:nvSpPr>
          <p:cNvPr id="1281" name="Google Shape;1281;p58"/>
          <p:cNvSpPr txBox="1"/>
          <p:nvPr/>
        </p:nvSpPr>
        <p:spPr>
          <a:xfrm>
            <a:off x="4196475" y="3614350"/>
            <a:ext cx="12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Ubuntu Light"/>
              <a:ea typeface="Ubuntu Light"/>
              <a:cs typeface="Ubuntu Light"/>
              <a:sym typeface="Ubuntu Light"/>
            </a:endParaRPr>
          </a:p>
        </p:txBody>
      </p:sp>
      <p:pic>
        <p:nvPicPr>
          <p:cNvPr id="1282" name="Google Shape;1282;p58"/>
          <p:cNvPicPr preferRelativeResize="0"/>
          <p:nvPr/>
        </p:nvPicPr>
        <p:blipFill>
          <a:blip r:embed="rId3">
            <a:alphaModFix/>
          </a:blip>
          <a:stretch>
            <a:fillRect/>
          </a:stretch>
        </p:blipFill>
        <p:spPr>
          <a:xfrm>
            <a:off x="2845800" y="2826125"/>
            <a:ext cx="3371850" cy="1685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59"/>
          <p:cNvSpPr txBox="1"/>
          <p:nvPr>
            <p:ph idx="1" type="body"/>
          </p:nvPr>
        </p:nvSpPr>
        <p:spPr>
          <a:xfrm>
            <a:off x="720000" y="3056050"/>
            <a:ext cx="1631700" cy="205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Ubuntu"/>
                <a:ea typeface="Ubuntu"/>
                <a:cs typeface="Ubuntu"/>
                <a:sym typeface="Ubuntu"/>
              </a:rPr>
              <a:t>Identification</a:t>
            </a:r>
            <a:r>
              <a:rPr b="1" lang="en">
                <a:latin typeface="Ubuntu"/>
                <a:ea typeface="Ubuntu"/>
                <a:cs typeface="Ubuntu"/>
                <a:sym typeface="Ubuntu"/>
              </a:rPr>
              <a:t> </a:t>
            </a:r>
            <a:r>
              <a:rPr lang="en"/>
              <a:t> </a:t>
            </a:r>
            <a:r>
              <a:rPr lang="en"/>
              <a:t>Unknown/Online</a:t>
            </a:r>
            <a:endParaRPr/>
          </a:p>
          <a:p>
            <a:pPr indent="0" lvl="0" marL="0" rtl="0" algn="l">
              <a:lnSpc>
                <a:spcPct val="100000"/>
              </a:lnSpc>
              <a:spcBef>
                <a:spcPts val="1600"/>
              </a:spcBef>
              <a:spcAft>
                <a:spcPts val="1600"/>
              </a:spcAft>
              <a:buNone/>
            </a:pPr>
            <a:r>
              <a:rPr b="1" lang="en">
                <a:latin typeface="Ubuntu"/>
                <a:ea typeface="Ubuntu"/>
                <a:cs typeface="Ubuntu"/>
                <a:sym typeface="Ubuntu"/>
              </a:rPr>
              <a:t>Evidence Collection and preservation </a:t>
            </a:r>
            <a:r>
              <a:rPr lang="en"/>
              <a:t>Preservation is insured due to nature of blockchain</a:t>
            </a:r>
            <a:endParaRPr/>
          </a:p>
        </p:txBody>
      </p:sp>
      <p:sp>
        <p:nvSpPr>
          <p:cNvPr id="1288" name="Google Shape;1288;p59"/>
          <p:cNvSpPr txBox="1"/>
          <p:nvPr>
            <p:ph idx="2" type="body"/>
          </p:nvPr>
        </p:nvSpPr>
        <p:spPr>
          <a:xfrm>
            <a:off x="1989650" y="1456350"/>
            <a:ext cx="2108400" cy="2053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Watched wallet spread out btc in other wallets</a:t>
            </a:r>
            <a:endParaRPr/>
          </a:p>
        </p:txBody>
      </p:sp>
      <p:sp>
        <p:nvSpPr>
          <p:cNvPr id="1289" name="Google Shape;1289;p59"/>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Bitcoin Crime Process</a:t>
            </a:r>
            <a:endParaRPr/>
          </a:p>
        </p:txBody>
      </p:sp>
      <p:sp>
        <p:nvSpPr>
          <p:cNvPr id="1290" name="Google Shape;1290;p59"/>
          <p:cNvSpPr txBox="1"/>
          <p:nvPr>
            <p:ph idx="3" type="subTitle"/>
          </p:nvPr>
        </p:nvSpPr>
        <p:spPr>
          <a:xfrm>
            <a:off x="3240000" y="4554875"/>
            <a:ext cx="26640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Acquisition</a:t>
            </a:r>
            <a:r>
              <a:rPr lang="en"/>
              <a:t> </a:t>
            </a:r>
            <a:endParaRPr/>
          </a:p>
        </p:txBody>
      </p:sp>
      <p:sp>
        <p:nvSpPr>
          <p:cNvPr id="1291" name="Google Shape;1291;p59"/>
          <p:cNvSpPr txBox="1"/>
          <p:nvPr>
            <p:ph idx="4" type="subTitle"/>
          </p:nvPr>
        </p:nvSpPr>
        <p:spPr>
          <a:xfrm>
            <a:off x="3240000" y="1127550"/>
            <a:ext cx="26640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a:t>
            </a:r>
            <a:endParaRPr/>
          </a:p>
        </p:txBody>
      </p:sp>
      <p:grpSp>
        <p:nvGrpSpPr>
          <p:cNvPr id="1292" name="Google Shape;1292;p59"/>
          <p:cNvGrpSpPr/>
          <p:nvPr/>
        </p:nvGrpSpPr>
        <p:grpSpPr>
          <a:xfrm>
            <a:off x="720010" y="2252468"/>
            <a:ext cx="7546605" cy="713863"/>
            <a:chOff x="238125" y="2506075"/>
            <a:chExt cx="7115411" cy="673075"/>
          </a:xfrm>
        </p:grpSpPr>
        <p:sp>
          <p:nvSpPr>
            <p:cNvPr id="1293" name="Google Shape;1293;p59"/>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9"/>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9"/>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9"/>
            <p:cNvSpPr/>
            <p:nvPr/>
          </p:nvSpPr>
          <p:spPr>
            <a:xfrm>
              <a:off x="570961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9"/>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8" name="Google Shape;1298;p59"/>
          <p:cNvSpPr txBox="1"/>
          <p:nvPr/>
        </p:nvSpPr>
        <p:spPr>
          <a:xfrm>
            <a:off x="3852375" y="3056050"/>
            <a:ext cx="1087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latin typeface="Ubuntu"/>
                <a:ea typeface="Ubuntu"/>
                <a:cs typeface="Ubuntu"/>
                <a:sym typeface="Ubuntu"/>
              </a:rPr>
              <a:t>Search and Seizure </a:t>
            </a:r>
            <a:r>
              <a:rPr lang="en" sz="1200">
                <a:solidFill>
                  <a:schemeClr val="dk2"/>
                </a:solidFill>
                <a:latin typeface="Ubuntu Light"/>
                <a:ea typeface="Ubuntu Light"/>
                <a:cs typeface="Ubuntu Light"/>
                <a:sym typeface="Ubuntu Light"/>
              </a:rPr>
              <a:t>Subpoenaed</a:t>
            </a:r>
            <a:r>
              <a:rPr lang="en" sz="1200">
                <a:solidFill>
                  <a:schemeClr val="dk2"/>
                </a:solidFill>
                <a:latin typeface="Ubuntu Light"/>
                <a:ea typeface="Ubuntu Light"/>
                <a:cs typeface="Ubuntu Light"/>
                <a:sym typeface="Ubuntu Light"/>
              </a:rPr>
              <a:t> ISP</a:t>
            </a:r>
            <a:endParaRPr/>
          </a:p>
        </p:txBody>
      </p:sp>
      <p:sp>
        <p:nvSpPr>
          <p:cNvPr id="1299" name="Google Shape;1299;p59"/>
          <p:cNvSpPr txBox="1"/>
          <p:nvPr/>
        </p:nvSpPr>
        <p:spPr>
          <a:xfrm>
            <a:off x="5290850" y="1684075"/>
            <a:ext cx="10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Ubuntu Light"/>
              <a:ea typeface="Ubuntu Light"/>
              <a:cs typeface="Ubuntu Light"/>
              <a:sym typeface="Ubuntu Light"/>
            </a:endParaRPr>
          </a:p>
        </p:txBody>
      </p:sp>
      <p:sp>
        <p:nvSpPr>
          <p:cNvPr id="1300" name="Google Shape;1300;p59"/>
          <p:cNvSpPr txBox="1"/>
          <p:nvPr/>
        </p:nvSpPr>
        <p:spPr>
          <a:xfrm>
            <a:off x="5204700" y="1456350"/>
            <a:ext cx="1468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Ubuntu Light"/>
                <a:ea typeface="Ubuntu Light"/>
                <a:cs typeface="Ubuntu Light"/>
                <a:sym typeface="Ubuntu Light"/>
              </a:rPr>
              <a:t>Went through emails and confirmed users</a:t>
            </a:r>
            <a:endParaRPr/>
          </a:p>
        </p:txBody>
      </p:sp>
      <p:sp>
        <p:nvSpPr>
          <p:cNvPr id="1301" name="Google Shape;1301;p59"/>
          <p:cNvSpPr txBox="1"/>
          <p:nvPr/>
        </p:nvSpPr>
        <p:spPr>
          <a:xfrm>
            <a:off x="6536075" y="3102100"/>
            <a:ext cx="1631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latin typeface="Ubuntu"/>
                <a:ea typeface="Ubuntu"/>
                <a:cs typeface="Ubuntu"/>
                <a:sym typeface="Ubuntu"/>
              </a:rPr>
              <a:t>Documentation</a:t>
            </a:r>
            <a:r>
              <a:rPr b="1" lang="en" sz="1200">
                <a:solidFill>
                  <a:schemeClr val="dk2"/>
                </a:solidFill>
                <a:latin typeface="Ubuntu"/>
                <a:ea typeface="Ubuntu"/>
                <a:cs typeface="Ubuntu"/>
                <a:sym typeface="Ubuntu"/>
              </a:rPr>
              <a:t> and Reporting</a:t>
            </a:r>
            <a:endParaRPr sz="1200">
              <a:solidFill>
                <a:schemeClr val="dk2"/>
              </a:solidFill>
              <a:latin typeface="Ubuntu Light"/>
              <a:ea typeface="Ubuntu Light"/>
              <a:cs typeface="Ubuntu Light"/>
              <a:sym typeface="Ubuntu Light"/>
            </a:endParaRPr>
          </a:p>
          <a:p>
            <a:pPr indent="0" lvl="0" marL="0" rtl="0" algn="l">
              <a:spcBef>
                <a:spcPts val="0"/>
              </a:spcBef>
              <a:spcAft>
                <a:spcPts val="0"/>
              </a:spcAft>
              <a:buNone/>
            </a:pPr>
            <a:r>
              <a:rPr lang="en" sz="1200">
                <a:solidFill>
                  <a:schemeClr val="dk2"/>
                </a:solidFill>
                <a:latin typeface="Ubuntu Light"/>
                <a:ea typeface="Ubuntu Light"/>
                <a:cs typeface="Ubuntu Light"/>
                <a:sym typeface="Ubuntu Light"/>
              </a:rPr>
              <a:t>Ongoing + Trial</a:t>
            </a:r>
            <a:endParaRPr sz="1200">
              <a:solidFill>
                <a:schemeClr val="dk2"/>
              </a:solidFill>
              <a:latin typeface="Ubuntu Light"/>
              <a:ea typeface="Ubuntu Light"/>
              <a:cs typeface="Ubuntu Light"/>
              <a:sym typeface="Ubuntu Light"/>
            </a:endParaRPr>
          </a:p>
          <a:p>
            <a:pPr indent="0" lvl="0" marL="0" rtl="0" algn="l">
              <a:spcBef>
                <a:spcPts val="0"/>
              </a:spcBef>
              <a:spcAft>
                <a:spcPts val="0"/>
              </a:spcAft>
              <a:buNone/>
            </a:pPr>
            <a:r>
              <a:t/>
            </a:r>
            <a:endParaRPr b="1">
              <a:latin typeface="Ubuntu"/>
              <a:ea typeface="Ubuntu"/>
              <a:cs typeface="Ubuntu"/>
              <a:sym typeface="Ubuntu"/>
            </a:endParaRPr>
          </a:p>
        </p:txBody>
      </p:sp>
      <p:cxnSp>
        <p:nvCxnSpPr>
          <p:cNvPr id="1302" name="Google Shape;1302;p59"/>
          <p:cNvCxnSpPr/>
          <p:nvPr/>
        </p:nvCxnSpPr>
        <p:spPr>
          <a:xfrm>
            <a:off x="1319200" y="2961200"/>
            <a:ext cx="0" cy="140400"/>
          </a:xfrm>
          <a:prstGeom prst="straightConnector1">
            <a:avLst/>
          </a:prstGeom>
          <a:noFill/>
          <a:ln cap="flat" cmpd="sng" w="9525">
            <a:solidFill>
              <a:schemeClr val="dk2"/>
            </a:solidFill>
            <a:prstDash val="solid"/>
            <a:round/>
            <a:headEnd len="med" w="med" type="none"/>
            <a:tailEnd len="med" w="med" type="triangle"/>
          </a:ln>
        </p:spPr>
      </p:cxnSp>
      <p:cxnSp>
        <p:nvCxnSpPr>
          <p:cNvPr id="1303" name="Google Shape;1303;p59"/>
          <p:cNvCxnSpPr/>
          <p:nvPr/>
        </p:nvCxnSpPr>
        <p:spPr>
          <a:xfrm rot="10800000">
            <a:off x="2961200" y="1978875"/>
            <a:ext cx="0" cy="273600"/>
          </a:xfrm>
          <a:prstGeom prst="straightConnector1">
            <a:avLst/>
          </a:prstGeom>
          <a:noFill/>
          <a:ln cap="flat" cmpd="sng" w="9525">
            <a:solidFill>
              <a:schemeClr val="dk2"/>
            </a:solidFill>
            <a:prstDash val="solid"/>
            <a:round/>
            <a:headEnd len="med" w="med" type="none"/>
            <a:tailEnd len="med" w="med" type="triangle"/>
          </a:ln>
        </p:spPr>
      </p:cxnSp>
      <p:cxnSp>
        <p:nvCxnSpPr>
          <p:cNvPr id="1304" name="Google Shape;1304;p59"/>
          <p:cNvCxnSpPr/>
          <p:nvPr/>
        </p:nvCxnSpPr>
        <p:spPr>
          <a:xfrm>
            <a:off x="7276675" y="2968225"/>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305" name="Google Shape;1305;p59"/>
          <p:cNvCxnSpPr/>
          <p:nvPr/>
        </p:nvCxnSpPr>
        <p:spPr>
          <a:xfrm>
            <a:off x="4285425" y="2989225"/>
            <a:ext cx="0" cy="140400"/>
          </a:xfrm>
          <a:prstGeom prst="straightConnector1">
            <a:avLst/>
          </a:prstGeom>
          <a:noFill/>
          <a:ln cap="flat" cmpd="sng" w="9525">
            <a:solidFill>
              <a:schemeClr val="dk2"/>
            </a:solidFill>
            <a:prstDash val="solid"/>
            <a:round/>
            <a:headEnd len="med" w="med" type="none"/>
            <a:tailEnd len="med" w="med" type="triangle"/>
          </a:ln>
        </p:spPr>
      </p:cxnSp>
      <p:cxnSp>
        <p:nvCxnSpPr>
          <p:cNvPr id="1306" name="Google Shape;1306;p59"/>
          <p:cNvCxnSpPr/>
          <p:nvPr/>
        </p:nvCxnSpPr>
        <p:spPr>
          <a:xfrm flipH="1" rot="10800000">
            <a:off x="5768025" y="2083875"/>
            <a:ext cx="6600" cy="168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60"/>
          <p:cNvSpPr txBox="1"/>
          <p:nvPr>
            <p:ph type="title"/>
          </p:nvPr>
        </p:nvSpPr>
        <p:spPr>
          <a:xfrm>
            <a:off x="720007" y="3876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Anti-Forensic Techniques</a:t>
            </a:r>
            <a:endParaRPr/>
          </a:p>
        </p:txBody>
      </p:sp>
      <p:sp>
        <p:nvSpPr>
          <p:cNvPr id="1312" name="Google Shape;1312;p60"/>
          <p:cNvSpPr txBox="1"/>
          <p:nvPr>
            <p:ph idx="2" type="subTitle"/>
          </p:nvPr>
        </p:nvSpPr>
        <p:spPr>
          <a:xfrm>
            <a:off x="1697657" y="1970475"/>
            <a:ext cx="2174100" cy="328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ENCRYPTION</a:t>
            </a:r>
            <a:endParaRPr/>
          </a:p>
        </p:txBody>
      </p:sp>
      <p:sp>
        <p:nvSpPr>
          <p:cNvPr id="1313" name="Google Shape;1313;p60"/>
          <p:cNvSpPr txBox="1"/>
          <p:nvPr>
            <p:ph idx="3" type="subTitle"/>
          </p:nvPr>
        </p:nvSpPr>
        <p:spPr>
          <a:xfrm>
            <a:off x="1697658" y="3049924"/>
            <a:ext cx="2174100" cy="542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Compress/hide executable files from detection </a:t>
            </a:r>
            <a:endParaRPr/>
          </a:p>
        </p:txBody>
      </p:sp>
      <p:sp>
        <p:nvSpPr>
          <p:cNvPr id="1314" name="Google Shape;1314;p60"/>
          <p:cNvSpPr txBox="1"/>
          <p:nvPr>
            <p:ph idx="4" type="subTitle"/>
          </p:nvPr>
        </p:nvSpPr>
        <p:spPr>
          <a:xfrm>
            <a:off x="1697625" y="2762864"/>
            <a:ext cx="2174100" cy="328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PROGRAM PACKERS</a:t>
            </a:r>
            <a:endParaRPr/>
          </a:p>
        </p:txBody>
      </p:sp>
      <p:sp>
        <p:nvSpPr>
          <p:cNvPr id="1315" name="Google Shape;1315;p60"/>
          <p:cNvSpPr txBox="1"/>
          <p:nvPr>
            <p:ph idx="5" type="subTitle"/>
          </p:nvPr>
        </p:nvSpPr>
        <p:spPr>
          <a:xfrm>
            <a:off x="5288962" y="3049924"/>
            <a:ext cx="2174100" cy="54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Hidden digital content within non-secret digital content</a:t>
            </a:r>
            <a:endParaRPr/>
          </a:p>
        </p:txBody>
      </p:sp>
      <p:sp>
        <p:nvSpPr>
          <p:cNvPr id="1316" name="Google Shape;1316;p60"/>
          <p:cNvSpPr txBox="1"/>
          <p:nvPr>
            <p:ph idx="6" type="subTitle"/>
          </p:nvPr>
        </p:nvSpPr>
        <p:spPr>
          <a:xfrm>
            <a:off x="5288961" y="2762864"/>
            <a:ext cx="2174100" cy="3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STEGANOGRAPHY</a:t>
            </a:r>
            <a:endParaRPr/>
          </a:p>
        </p:txBody>
      </p:sp>
      <p:sp>
        <p:nvSpPr>
          <p:cNvPr id="1317" name="Google Shape;1317;p60"/>
          <p:cNvSpPr txBox="1"/>
          <p:nvPr>
            <p:ph idx="7" type="subTitle"/>
          </p:nvPr>
        </p:nvSpPr>
        <p:spPr>
          <a:xfrm>
            <a:off x="1648504" y="3965611"/>
            <a:ext cx="2174100" cy="542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Drive Wiping</a:t>
            </a:r>
            <a:endParaRPr/>
          </a:p>
        </p:txBody>
      </p:sp>
      <p:sp>
        <p:nvSpPr>
          <p:cNvPr id="1318" name="Google Shape;1318;p60"/>
          <p:cNvSpPr txBox="1"/>
          <p:nvPr>
            <p:ph idx="8" type="subTitle"/>
          </p:nvPr>
        </p:nvSpPr>
        <p:spPr>
          <a:xfrm>
            <a:off x="1648470" y="3830950"/>
            <a:ext cx="2174100" cy="328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DATA DESTRUCTION</a:t>
            </a:r>
            <a:endParaRPr/>
          </a:p>
        </p:txBody>
      </p:sp>
      <p:grpSp>
        <p:nvGrpSpPr>
          <p:cNvPr id="1319" name="Google Shape;1319;p60"/>
          <p:cNvGrpSpPr/>
          <p:nvPr/>
        </p:nvGrpSpPr>
        <p:grpSpPr>
          <a:xfrm>
            <a:off x="4180184" y="2737003"/>
            <a:ext cx="800342" cy="800024"/>
            <a:chOff x="5508942" y="2585210"/>
            <a:chExt cx="800342" cy="800024"/>
          </a:xfrm>
        </p:grpSpPr>
        <p:sp>
          <p:nvSpPr>
            <p:cNvPr id="1320" name="Google Shape;1320;p60"/>
            <p:cNvSpPr/>
            <p:nvPr/>
          </p:nvSpPr>
          <p:spPr>
            <a:xfrm>
              <a:off x="5508942" y="2585210"/>
              <a:ext cx="800342" cy="800024"/>
            </a:xfrm>
            <a:custGeom>
              <a:rect b="b" l="l" r="r" t="t"/>
              <a:pathLst>
                <a:path extrusionOk="0" h="47784" w="47803">
                  <a:moveTo>
                    <a:pt x="23901" y="1"/>
                  </a:moveTo>
                  <a:cubicBezTo>
                    <a:pt x="10687" y="1"/>
                    <a:pt x="0" y="10688"/>
                    <a:pt x="0" y="23883"/>
                  </a:cubicBezTo>
                  <a:cubicBezTo>
                    <a:pt x="0" y="37097"/>
                    <a:pt x="10687" y="47784"/>
                    <a:pt x="23901" y="47784"/>
                  </a:cubicBezTo>
                  <a:cubicBezTo>
                    <a:pt x="37096" y="47784"/>
                    <a:pt x="47802" y="37097"/>
                    <a:pt x="47802" y="23883"/>
                  </a:cubicBezTo>
                  <a:cubicBezTo>
                    <a:pt x="47802" y="10688"/>
                    <a:pt x="37096" y="1"/>
                    <a:pt x="239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0"/>
            <p:cNvSpPr/>
            <p:nvPr/>
          </p:nvSpPr>
          <p:spPr>
            <a:xfrm>
              <a:off x="5740507" y="2585210"/>
              <a:ext cx="509859" cy="605744"/>
            </a:xfrm>
            <a:custGeom>
              <a:rect b="b" l="l" r="r" t="t"/>
              <a:pathLst>
                <a:path extrusionOk="0" h="36180" w="30453">
                  <a:moveTo>
                    <a:pt x="26522" y="1"/>
                  </a:moveTo>
                  <a:lnTo>
                    <a:pt x="1" y="26503"/>
                  </a:lnTo>
                  <a:lnTo>
                    <a:pt x="9677" y="36180"/>
                  </a:lnTo>
                  <a:lnTo>
                    <a:pt x="23808" y="22049"/>
                  </a:lnTo>
                  <a:cubicBezTo>
                    <a:pt x="28974" y="16864"/>
                    <a:pt x="30452" y="9060"/>
                    <a:pt x="27551" y="2359"/>
                  </a:cubicBezTo>
                  <a:lnTo>
                    <a:pt x="2652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0"/>
            <p:cNvSpPr/>
            <p:nvPr/>
          </p:nvSpPr>
          <p:spPr>
            <a:xfrm>
              <a:off x="5570671" y="3028936"/>
              <a:ext cx="297397" cy="296761"/>
            </a:xfrm>
            <a:custGeom>
              <a:rect b="b" l="l" r="r" t="t"/>
              <a:pathLst>
                <a:path extrusionOk="0" h="17725" w="17763">
                  <a:moveTo>
                    <a:pt x="10145" y="0"/>
                  </a:moveTo>
                  <a:lnTo>
                    <a:pt x="0" y="10145"/>
                  </a:lnTo>
                  <a:cubicBezTo>
                    <a:pt x="1947" y="13214"/>
                    <a:pt x="4567" y="15816"/>
                    <a:pt x="7655" y="17725"/>
                  </a:cubicBezTo>
                  <a:lnTo>
                    <a:pt x="17762" y="7618"/>
                  </a:lnTo>
                  <a:lnTo>
                    <a:pt x="101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0"/>
            <p:cNvSpPr/>
            <p:nvPr/>
          </p:nvSpPr>
          <p:spPr>
            <a:xfrm>
              <a:off x="5662487" y="3028936"/>
              <a:ext cx="205581" cy="296761"/>
            </a:xfrm>
            <a:custGeom>
              <a:rect b="b" l="l" r="r" t="t"/>
              <a:pathLst>
                <a:path extrusionOk="0" h="17725" w="12279">
                  <a:moveTo>
                    <a:pt x="4661" y="0"/>
                  </a:moveTo>
                  <a:lnTo>
                    <a:pt x="3688" y="974"/>
                  </a:lnTo>
                  <a:lnTo>
                    <a:pt x="7936" y="5222"/>
                  </a:lnTo>
                  <a:cubicBezTo>
                    <a:pt x="8778" y="6064"/>
                    <a:pt x="8778" y="7412"/>
                    <a:pt x="7936" y="8254"/>
                  </a:cubicBezTo>
                  <a:lnTo>
                    <a:pt x="0" y="16209"/>
                  </a:lnTo>
                  <a:cubicBezTo>
                    <a:pt x="693" y="16752"/>
                    <a:pt x="1423" y="17257"/>
                    <a:pt x="2171" y="17725"/>
                  </a:cubicBezTo>
                  <a:lnTo>
                    <a:pt x="12278" y="7618"/>
                  </a:lnTo>
                  <a:lnTo>
                    <a:pt x="46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0"/>
            <p:cNvSpPr/>
            <p:nvPr/>
          </p:nvSpPr>
          <p:spPr>
            <a:xfrm>
              <a:off x="5860216" y="2662929"/>
              <a:ext cx="384190" cy="528025"/>
            </a:xfrm>
            <a:custGeom>
              <a:rect b="b" l="l" r="r" t="t"/>
              <a:pathLst>
                <a:path extrusionOk="0" h="31538" w="22947">
                  <a:moveTo>
                    <a:pt x="21206" y="0"/>
                  </a:moveTo>
                  <a:cubicBezTo>
                    <a:pt x="21206" y="1"/>
                    <a:pt x="15835" y="3725"/>
                    <a:pt x="14244" y="11698"/>
                  </a:cubicBezTo>
                  <a:cubicBezTo>
                    <a:pt x="12653" y="19672"/>
                    <a:pt x="7375" y="18979"/>
                    <a:pt x="3688" y="22666"/>
                  </a:cubicBezTo>
                  <a:cubicBezTo>
                    <a:pt x="0" y="26335"/>
                    <a:pt x="468" y="29479"/>
                    <a:pt x="468" y="29479"/>
                  </a:cubicBezTo>
                  <a:lnTo>
                    <a:pt x="2527" y="31538"/>
                  </a:lnTo>
                  <a:lnTo>
                    <a:pt x="16658" y="17407"/>
                  </a:lnTo>
                  <a:cubicBezTo>
                    <a:pt x="21206" y="12859"/>
                    <a:pt x="22947" y="6196"/>
                    <a:pt x="212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0"/>
            <p:cNvSpPr/>
            <p:nvPr/>
          </p:nvSpPr>
          <p:spPr>
            <a:xfrm>
              <a:off x="5725154" y="3128588"/>
              <a:ext cx="46393" cy="46695"/>
            </a:xfrm>
            <a:custGeom>
              <a:rect b="b" l="l" r="r" t="t"/>
              <a:pathLst>
                <a:path extrusionOk="0" h="2789" w="2771">
                  <a:moveTo>
                    <a:pt x="1386" y="0"/>
                  </a:moveTo>
                  <a:cubicBezTo>
                    <a:pt x="618" y="0"/>
                    <a:pt x="1" y="637"/>
                    <a:pt x="1" y="1404"/>
                  </a:cubicBezTo>
                  <a:cubicBezTo>
                    <a:pt x="1" y="2153"/>
                    <a:pt x="618" y="2789"/>
                    <a:pt x="1386" y="2789"/>
                  </a:cubicBezTo>
                  <a:cubicBezTo>
                    <a:pt x="2153" y="2789"/>
                    <a:pt x="2771" y="2153"/>
                    <a:pt x="2771" y="1404"/>
                  </a:cubicBezTo>
                  <a:cubicBezTo>
                    <a:pt x="2771" y="637"/>
                    <a:pt x="2153" y="0"/>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p60"/>
          <p:cNvGrpSpPr/>
          <p:nvPr/>
        </p:nvGrpSpPr>
        <p:grpSpPr>
          <a:xfrm>
            <a:off x="4180326" y="1734702"/>
            <a:ext cx="800342" cy="800342"/>
            <a:chOff x="4192830" y="2628456"/>
            <a:chExt cx="800342" cy="800342"/>
          </a:xfrm>
        </p:grpSpPr>
        <p:sp>
          <p:nvSpPr>
            <p:cNvPr id="1327" name="Google Shape;1327;p60"/>
            <p:cNvSpPr/>
            <p:nvPr/>
          </p:nvSpPr>
          <p:spPr>
            <a:xfrm>
              <a:off x="4192830" y="2628456"/>
              <a:ext cx="800342" cy="800342"/>
            </a:xfrm>
            <a:custGeom>
              <a:rect b="b" l="l" r="r" t="t"/>
              <a:pathLst>
                <a:path extrusionOk="0" h="47803" w="47803">
                  <a:moveTo>
                    <a:pt x="23901" y="1"/>
                  </a:moveTo>
                  <a:cubicBezTo>
                    <a:pt x="10706" y="1"/>
                    <a:pt x="0" y="10706"/>
                    <a:pt x="0" y="23902"/>
                  </a:cubicBezTo>
                  <a:cubicBezTo>
                    <a:pt x="0" y="37097"/>
                    <a:pt x="10706" y="47803"/>
                    <a:pt x="23901" y="47803"/>
                  </a:cubicBezTo>
                  <a:cubicBezTo>
                    <a:pt x="37096" y="47803"/>
                    <a:pt x="47802" y="37097"/>
                    <a:pt x="47802" y="23902"/>
                  </a:cubicBezTo>
                  <a:cubicBezTo>
                    <a:pt x="47802" y="10706"/>
                    <a:pt x="37096" y="1"/>
                    <a:pt x="239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0"/>
            <p:cNvSpPr/>
            <p:nvPr/>
          </p:nvSpPr>
          <p:spPr>
            <a:xfrm>
              <a:off x="4375206" y="2642486"/>
              <a:ext cx="565629" cy="606765"/>
            </a:xfrm>
            <a:custGeom>
              <a:rect b="b" l="l" r="r" t="t"/>
              <a:pathLst>
                <a:path extrusionOk="0" h="36241" w="33784">
                  <a:moveTo>
                    <a:pt x="25212" y="0"/>
                  </a:moveTo>
                  <a:cubicBezTo>
                    <a:pt x="24803" y="0"/>
                    <a:pt x="24378" y="26"/>
                    <a:pt x="23939" y="80"/>
                  </a:cubicBezTo>
                  <a:cubicBezTo>
                    <a:pt x="23021" y="192"/>
                    <a:pt x="22104" y="417"/>
                    <a:pt x="21225" y="716"/>
                  </a:cubicBezTo>
                  <a:cubicBezTo>
                    <a:pt x="19914" y="1165"/>
                    <a:pt x="18642" y="1727"/>
                    <a:pt x="17425" y="2419"/>
                  </a:cubicBezTo>
                  <a:cubicBezTo>
                    <a:pt x="16901" y="2738"/>
                    <a:pt x="16377" y="3056"/>
                    <a:pt x="15872" y="3393"/>
                  </a:cubicBezTo>
                  <a:cubicBezTo>
                    <a:pt x="15292" y="3786"/>
                    <a:pt x="14749" y="4197"/>
                    <a:pt x="14225" y="4647"/>
                  </a:cubicBezTo>
                  <a:cubicBezTo>
                    <a:pt x="12971" y="5657"/>
                    <a:pt x="11829" y="6799"/>
                    <a:pt x="10781" y="8016"/>
                  </a:cubicBezTo>
                  <a:cubicBezTo>
                    <a:pt x="10369" y="8483"/>
                    <a:pt x="9976" y="8951"/>
                    <a:pt x="9620" y="9438"/>
                  </a:cubicBezTo>
                  <a:cubicBezTo>
                    <a:pt x="8685" y="10617"/>
                    <a:pt x="7824" y="11852"/>
                    <a:pt x="7038" y="13106"/>
                  </a:cubicBezTo>
                  <a:cubicBezTo>
                    <a:pt x="6719" y="13612"/>
                    <a:pt x="6401" y="14117"/>
                    <a:pt x="6120" y="14622"/>
                  </a:cubicBezTo>
                  <a:cubicBezTo>
                    <a:pt x="5334" y="15951"/>
                    <a:pt x="4623" y="17243"/>
                    <a:pt x="3987" y="18459"/>
                  </a:cubicBezTo>
                  <a:cubicBezTo>
                    <a:pt x="3706" y="19002"/>
                    <a:pt x="3444" y="19507"/>
                    <a:pt x="3182" y="20013"/>
                  </a:cubicBezTo>
                  <a:cubicBezTo>
                    <a:pt x="1891" y="22483"/>
                    <a:pt x="880" y="24467"/>
                    <a:pt x="0" y="25347"/>
                  </a:cubicBezTo>
                  <a:lnTo>
                    <a:pt x="10706" y="36240"/>
                  </a:lnTo>
                  <a:cubicBezTo>
                    <a:pt x="12596" y="35342"/>
                    <a:pt x="14356" y="34425"/>
                    <a:pt x="15984" y="33451"/>
                  </a:cubicBezTo>
                  <a:cubicBezTo>
                    <a:pt x="16639" y="33077"/>
                    <a:pt x="17275" y="32684"/>
                    <a:pt x="17874" y="32310"/>
                  </a:cubicBezTo>
                  <a:cubicBezTo>
                    <a:pt x="19372" y="31355"/>
                    <a:pt x="20813" y="30326"/>
                    <a:pt x="22198" y="29240"/>
                  </a:cubicBezTo>
                  <a:cubicBezTo>
                    <a:pt x="22722" y="28810"/>
                    <a:pt x="23246" y="28379"/>
                    <a:pt x="23733" y="27949"/>
                  </a:cubicBezTo>
                  <a:cubicBezTo>
                    <a:pt x="24856" y="26994"/>
                    <a:pt x="25904" y="25983"/>
                    <a:pt x="26914" y="24898"/>
                  </a:cubicBezTo>
                  <a:cubicBezTo>
                    <a:pt x="27382" y="24392"/>
                    <a:pt x="27832" y="23887"/>
                    <a:pt x="28262" y="23363"/>
                  </a:cubicBezTo>
                  <a:cubicBezTo>
                    <a:pt x="29254" y="22147"/>
                    <a:pt x="30171" y="20855"/>
                    <a:pt x="30976" y="19507"/>
                  </a:cubicBezTo>
                  <a:cubicBezTo>
                    <a:pt x="31275" y="18983"/>
                    <a:pt x="31556" y="18478"/>
                    <a:pt x="31799" y="17973"/>
                  </a:cubicBezTo>
                  <a:cubicBezTo>
                    <a:pt x="32454" y="16681"/>
                    <a:pt x="32960" y="15315"/>
                    <a:pt x="33315" y="13911"/>
                  </a:cubicBezTo>
                  <a:cubicBezTo>
                    <a:pt x="33446" y="13331"/>
                    <a:pt x="33559" y="12770"/>
                    <a:pt x="33634" y="12189"/>
                  </a:cubicBezTo>
                  <a:cubicBezTo>
                    <a:pt x="33765" y="11272"/>
                    <a:pt x="33783" y="10355"/>
                    <a:pt x="33727" y="9438"/>
                  </a:cubicBezTo>
                  <a:cubicBezTo>
                    <a:pt x="33327" y="4380"/>
                    <a:pt x="30539" y="0"/>
                    <a:pt x="25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0"/>
            <p:cNvSpPr/>
            <p:nvPr/>
          </p:nvSpPr>
          <p:spPr>
            <a:xfrm>
              <a:off x="4403719" y="2663866"/>
              <a:ext cx="515803" cy="559685"/>
            </a:xfrm>
            <a:custGeom>
              <a:rect b="b" l="l" r="r" t="t"/>
              <a:pathLst>
                <a:path extrusionOk="0" h="33429" w="30808">
                  <a:moveTo>
                    <a:pt x="23490" y="1"/>
                  </a:moveTo>
                  <a:cubicBezTo>
                    <a:pt x="23134" y="1"/>
                    <a:pt x="22760" y="19"/>
                    <a:pt x="22385" y="57"/>
                  </a:cubicBezTo>
                  <a:cubicBezTo>
                    <a:pt x="21543" y="169"/>
                    <a:pt x="20719" y="356"/>
                    <a:pt x="19933" y="637"/>
                  </a:cubicBezTo>
                  <a:cubicBezTo>
                    <a:pt x="18679" y="1067"/>
                    <a:pt x="17482" y="1610"/>
                    <a:pt x="16359" y="2247"/>
                  </a:cubicBezTo>
                  <a:cubicBezTo>
                    <a:pt x="15853" y="2527"/>
                    <a:pt x="15367" y="2846"/>
                    <a:pt x="14880" y="3164"/>
                  </a:cubicBezTo>
                  <a:cubicBezTo>
                    <a:pt x="14356" y="3519"/>
                    <a:pt x="13832" y="3912"/>
                    <a:pt x="13326" y="4343"/>
                  </a:cubicBezTo>
                  <a:cubicBezTo>
                    <a:pt x="12129" y="5316"/>
                    <a:pt x="11024" y="6402"/>
                    <a:pt x="10032" y="7562"/>
                  </a:cubicBezTo>
                  <a:cubicBezTo>
                    <a:pt x="9639" y="8011"/>
                    <a:pt x="9265" y="8460"/>
                    <a:pt x="8909" y="8928"/>
                  </a:cubicBezTo>
                  <a:cubicBezTo>
                    <a:pt x="8011" y="10089"/>
                    <a:pt x="7169" y="11287"/>
                    <a:pt x="6401" y="12522"/>
                  </a:cubicBezTo>
                  <a:cubicBezTo>
                    <a:pt x="6102" y="12990"/>
                    <a:pt x="5802" y="13458"/>
                    <a:pt x="5503" y="13982"/>
                  </a:cubicBezTo>
                  <a:cubicBezTo>
                    <a:pt x="4642" y="15442"/>
                    <a:pt x="3893" y="16845"/>
                    <a:pt x="3407" y="17781"/>
                  </a:cubicBezTo>
                  <a:cubicBezTo>
                    <a:pt x="3126" y="18305"/>
                    <a:pt x="2864" y="18811"/>
                    <a:pt x="2602" y="19316"/>
                  </a:cubicBezTo>
                  <a:lnTo>
                    <a:pt x="2490" y="19541"/>
                  </a:lnTo>
                  <a:cubicBezTo>
                    <a:pt x="1516" y="21412"/>
                    <a:pt x="730" y="22928"/>
                    <a:pt x="0" y="23995"/>
                  </a:cubicBezTo>
                  <a:lnTo>
                    <a:pt x="9265" y="33428"/>
                  </a:lnTo>
                  <a:cubicBezTo>
                    <a:pt x="10800" y="32680"/>
                    <a:pt x="12260" y="31894"/>
                    <a:pt x="13645" y="31089"/>
                  </a:cubicBezTo>
                  <a:cubicBezTo>
                    <a:pt x="14262" y="30714"/>
                    <a:pt x="14899" y="30340"/>
                    <a:pt x="15498" y="29947"/>
                  </a:cubicBezTo>
                  <a:cubicBezTo>
                    <a:pt x="16939" y="29030"/>
                    <a:pt x="18342" y="28038"/>
                    <a:pt x="19709" y="26971"/>
                  </a:cubicBezTo>
                  <a:cubicBezTo>
                    <a:pt x="20214" y="26559"/>
                    <a:pt x="20719" y="26148"/>
                    <a:pt x="21206" y="25717"/>
                  </a:cubicBezTo>
                  <a:cubicBezTo>
                    <a:pt x="22273" y="24781"/>
                    <a:pt x="23302" y="23808"/>
                    <a:pt x="24276" y="22760"/>
                  </a:cubicBezTo>
                  <a:cubicBezTo>
                    <a:pt x="24725" y="22273"/>
                    <a:pt x="25155" y="21787"/>
                    <a:pt x="25567" y="21281"/>
                  </a:cubicBezTo>
                  <a:cubicBezTo>
                    <a:pt x="26540" y="20121"/>
                    <a:pt x="27401" y="18886"/>
                    <a:pt x="28187" y="17575"/>
                  </a:cubicBezTo>
                  <a:cubicBezTo>
                    <a:pt x="28468" y="17107"/>
                    <a:pt x="28730" y="16602"/>
                    <a:pt x="28973" y="16134"/>
                  </a:cubicBezTo>
                  <a:cubicBezTo>
                    <a:pt x="29572" y="14918"/>
                    <a:pt x="30040" y="13645"/>
                    <a:pt x="30377" y="12316"/>
                  </a:cubicBezTo>
                  <a:cubicBezTo>
                    <a:pt x="30508" y="11792"/>
                    <a:pt x="30602" y="11268"/>
                    <a:pt x="30677" y="10744"/>
                  </a:cubicBezTo>
                  <a:cubicBezTo>
                    <a:pt x="30789" y="9920"/>
                    <a:pt x="30808" y="9078"/>
                    <a:pt x="30751" y="8255"/>
                  </a:cubicBezTo>
                  <a:cubicBezTo>
                    <a:pt x="30452" y="4268"/>
                    <a:pt x="28375" y="1"/>
                    <a:pt x="23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0"/>
            <p:cNvSpPr/>
            <p:nvPr/>
          </p:nvSpPr>
          <p:spPr>
            <a:xfrm>
              <a:off x="4235440" y="3106655"/>
              <a:ext cx="276084" cy="277021"/>
            </a:xfrm>
            <a:custGeom>
              <a:rect b="b" l="l" r="r" t="t"/>
              <a:pathLst>
                <a:path extrusionOk="0" h="16546" w="16490">
                  <a:moveTo>
                    <a:pt x="5990" y="0"/>
                  </a:moveTo>
                  <a:lnTo>
                    <a:pt x="618" y="5353"/>
                  </a:lnTo>
                  <a:cubicBezTo>
                    <a:pt x="394" y="5578"/>
                    <a:pt x="188" y="5821"/>
                    <a:pt x="1" y="6064"/>
                  </a:cubicBezTo>
                  <a:cubicBezTo>
                    <a:pt x="2265" y="10556"/>
                    <a:pt x="5878" y="14225"/>
                    <a:pt x="10332" y="16545"/>
                  </a:cubicBezTo>
                  <a:cubicBezTo>
                    <a:pt x="10632" y="16340"/>
                    <a:pt x="10894" y="16115"/>
                    <a:pt x="11137" y="15872"/>
                  </a:cubicBezTo>
                  <a:lnTo>
                    <a:pt x="16490" y="10500"/>
                  </a:lnTo>
                  <a:lnTo>
                    <a:pt x="59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0"/>
            <p:cNvSpPr/>
            <p:nvPr/>
          </p:nvSpPr>
          <p:spPr>
            <a:xfrm>
              <a:off x="4246724" y="3136423"/>
              <a:ext cx="235031" cy="235651"/>
            </a:xfrm>
            <a:custGeom>
              <a:rect b="b" l="l" r="r" t="t"/>
              <a:pathLst>
                <a:path extrusionOk="0" h="14075" w="14038">
                  <a:moveTo>
                    <a:pt x="5316" y="0"/>
                  </a:moveTo>
                  <a:lnTo>
                    <a:pt x="843" y="4473"/>
                  </a:lnTo>
                  <a:cubicBezTo>
                    <a:pt x="655" y="4661"/>
                    <a:pt x="468" y="4885"/>
                    <a:pt x="300" y="5091"/>
                  </a:cubicBezTo>
                  <a:cubicBezTo>
                    <a:pt x="188" y="5241"/>
                    <a:pt x="94" y="5390"/>
                    <a:pt x="0" y="5540"/>
                  </a:cubicBezTo>
                  <a:cubicBezTo>
                    <a:pt x="2040" y="9059"/>
                    <a:pt x="4942" y="11997"/>
                    <a:pt x="8423" y="14075"/>
                  </a:cubicBezTo>
                  <a:cubicBezTo>
                    <a:pt x="8835" y="13832"/>
                    <a:pt x="9228" y="13532"/>
                    <a:pt x="9565" y="13195"/>
                  </a:cubicBezTo>
                  <a:lnTo>
                    <a:pt x="14038" y="8722"/>
                  </a:lnTo>
                  <a:lnTo>
                    <a:pt x="53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0"/>
            <p:cNvSpPr/>
            <p:nvPr/>
          </p:nvSpPr>
          <p:spPr>
            <a:xfrm>
              <a:off x="4730549" y="2643809"/>
              <a:ext cx="207774" cy="231599"/>
            </a:xfrm>
            <a:custGeom>
              <a:rect b="b" l="l" r="r" t="t"/>
              <a:pathLst>
                <a:path extrusionOk="0" h="13833" w="12410">
                  <a:moveTo>
                    <a:pt x="2715" y="1"/>
                  </a:moveTo>
                  <a:cubicBezTo>
                    <a:pt x="1797" y="113"/>
                    <a:pt x="880" y="338"/>
                    <a:pt x="1" y="637"/>
                  </a:cubicBezTo>
                  <a:lnTo>
                    <a:pt x="1273" y="1086"/>
                  </a:lnTo>
                  <a:lnTo>
                    <a:pt x="2958" y="5784"/>
                  </a:lnTo>
                  <a:cubicBezTo>
                    <a:pt x="3033" y="6027"/>
                    <a:pt x="3239" y="6215"/>
                    <a:pt x="3482" y="6308"/>
                  </a:cubicBezTo>
                  <a:lnTo>
                    <a:pt x="8180" y="7993"/>
                  </a:lnTo>
                  <a:lnTo>
                    <a:pt x="9864" y="12691"/>
                  </a:lnTo>
                  <a:cubicBezTo>
                    <a:pt x="9939" y="12934"/>
                    <a:pt x="10145" y="13121"/>
                    <a:pt x="10388" y="13215"/>
                  </a:cubicBezTo>
                  <a:lnTo>
                    <a:pt x="12091" y="13832"/>
                  </a:lnTo>
                  <a:cubicBezTo>
                    <a:pt x="12222" y="13252"/>
                    <a:pt x="12335" y="12691"/>
                    <a:pt x="12410" y="12110"/>
                  </a:cubicBezTo>
                  <a:lnTo>
                    <a:pt x="11343" y="11736"/>
                  </a:lnTo>
                  <a:lnTo>
                    <a:pt x="9658" y="7019"/>
                  </a:lnTo>
                  <a:cubicBezTo>
                    <a:pt x="9583" y="6776"/>
                    <a:pt x="9396" y="6589"/>
                    <a:pt x="9134" y="6495"/>
                  </a:cubicBezTo>
                  <a:lnTo>
                    <a:pt x="4436" y="4830"/>
                  </a:lnTo>
                  <a:lnTo>
                    <a:pt x="2752" y="113"/>
                  </a:lnTo>
                  <a:cubicBezTo>
                    <a:pt x="2752" y="76"/>
                    <a:pt x="2733" y="38"/>
                    <a:pt x="27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0"/>
            <p:cNvSpPr/>
            <p:nvPr/>
          </p:nvSpPr>
          <p:spPr>
            <a:xfrm>
              <a:off x="4613352" y="2699277"/>
              <a:ext cx="294266" cy="269822"/>
            </a:xfrm>
            <a:custGeom>
              <a:rect b="b" l="l" r="r" t="t"/>
              <a:pathLst>
                <a:path extrusionOk="0" h="16116" w="17576">
                  <a:moveTo>
                    <a:pt x="1648" y="1"/>
                  </a:moveTo>
                  <a:cubicBezTo>
                    <a:pt x="1068" y="394"/>
                    <a:pt x="525" y="805"/>
                    <a:pt x="1" y="1255"/>
                  </a:cubicBezTo>
                  <a:lnTo>
                    <a:pt x="3538" y="2509"/>
                  </a:lnTo>
                  <a:lnTo>
                    <a:pt x="5204" y="7206"/>
                  </a:lnTo>
                  <a:cubicBezTo>
                    <a:pt x="5297" y="7450"/>
                    <a:pt x="5485" y="7656"/>
                    <a:pt x="5728" y="7730"/>
                  </a:cubicBezTo>
                  <a:lnTo>
                    <a:pt x="10444" y="9415"/>
                  </a:lnTo>
                  <a:lnTo>
                    <a:pt x="12110" y="14113"/>
                  </a:lnTo>
                  <a:cubicBezTo>
                    <a:pt x="12204" y="14356"/>
                    <a:pt x="12391" y="14562"/>
                    <a:pt x="12634" y="14637"/>
                  </a:cubicBezTo>
                  <a:lnTo>
                    <a:pt x="16752" y="16115"/>
                  </a:lnTo>
                  <a:cubicBezTo>
                    <a:pt x="17051" y="15591"/>
                    <a:pt x="17332" y="15086"/>
                    <a:pt x="17575" y="14581"/>
                  </a:cubicBezTo>
                  <a:lnTo>
                    <a:pt x="13608" y="13158"/>
                  </a:lnTo>
                  <a:lnTo>
                    <a:pt x="11923" y="8460"/>
                  </a:lnTo>
                  <a:cubicBezTo>
                    <a:pt x="11829" y="8217"/>
                    <a:pt x="11642" y="8011"/>
                    <a:pt x="11399" y="7936"/>
                  </a:cubicBezTo>
                  <a:lnTo>
                    <a:pt x="6701" y="6252"/>
                  </a:lnTo>
                  <a:lnTo>
                    <a:pt x="5017" y="1554"/>
                  </a:lnTo>
                  <a:cubicBezTo>
                    <a:pt x="4942" y="1311"/>
                    <a:pt x="4736" y="1105"/>
                    <a:pt x="4493" y="1030"/>
                  </a:cubicBezTo>
                  <a:lnTo>
                    <a:pt x="164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0"/>
            <p:cNvSpPr/>
            <p:nvPr/>
          </p:nvSpPr>
          <p:spPr>
            <a:xfrm>
              <a:off x="4535951" y="2776677"/>
              <a:ext cx="312432" cy="282664"/>
            </a:xfrm>
            <a:custGeom>
              <a:rect b="b" l="l" r="r" t="t"/>
              <a:pathLst>
                <a:path extrusionOk="0" h="16883" w="18661">
                  <a:moveTo>
                    <a:pt x="1180" y="1"/>
                  </a:moveTo>
                  <a:cubicBezTo>
                    <a:pt x="768" y="468"/>
                    <a:pt x="375" y="936"/>
                    <a:pt x="1" y="1423"/>
                  </a:cubicBezTo>
                  <a:lnTo>
                    <a:pt x="3407" y="2640"/>
                  </a:lnTo>
                  <a:lnTo>
                    <a:pt x="5092" y="7337"/>
                  </a:lnTo>
                  <a:cubicBezTo>
                    <a:pt x="5185" y="7581"/>
                    <a:pt x="5372" y="7768"/>
                    <a:pt x="5616" y="7861"/>
                  </a:cubicBezTo>
                  <a:lnTo>
                    <a:pt x="10313" y="9527"/>
                  </a:lnTo>
                  <a:lnTo>
                    <a:pt x="11998" y="14244"/>
                  </a:lnTo>
                  <a:cubicBezTo>
                    <a:pt x="12092" y="14487"/>
                    <a:pt x="12279" y="14674"/>
                    <a:pt x="12522" y="14768"/>
                  </a:cubicBezTo>
                  <a:lnTo>
                    <a:pt x="17182" y="16434"/>
                  </a:lnTo>
                  <a:lnTo>
                    <a:pt x="17313" y="16883"/>
                  </a:lnTo>
                  <a:cubicBezTo>
                    <a:pt x="17781" y="16377"/>
                    <a:pt x="18231" y="15872"/>
                    <a:pt x="18661" y="15348"/>
                  </a:cubicBezTo>
                  <a:cubicBezTo>
                    <a:pt x="18549" y="15161"/>
                    <a:pt x="18380" y="15030"/>
                    <a:pt x="18193" y="14955"/>
                  </a:cubicBezTo>
                  <a:lnTo>
                    <a:pt x="13477" y="13271"/>
                  </a:lnTo>
                  <a:lnTo>
                    <a:pt x="11811" y="8573"/>
                  </a:lnTo>
                  <a:cubicBezTo>
                    <a:pt x="11717" y="8329"/>
                    <a:pt x="11530" y="8142"/>
                    <a:pt x="11287" y="8049"/>
                  </a:cubicBezTo>
                  <a:lnTo>
                    <a:pt x="6570" y="6364"/>
                  </a:lnTo>
                  <a:lnTo>
                    <a:pt x="4904" y="1666"/>
                  </a:lnTo>
                  <a:cubicBezTo>
                    <a:pt x="4811" y="1423"/>
                    <a:pt x="4624" y="1236"/>
                    <a:pt x="4380" y="1142"/>
                  </a:cubicBezTo>
                  <a:lnTo>
                    <a:pt x="11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0"/>
            <p:cNvSpPr/>
            <p:nvPr/>
          </p:nvSpPr>
          <p:spPr>
            <a:xfrm>
              <a:off x="4477671" y="2861913"/>
              <a:ext cx="294886" cy="270140"/>
            </a:xfrm>
            <a:custGeom>
              <a:rect b="b" l="l" r="r" t="t"/>
              <a:pathLst>
                <a:path extrusionOk="0" h="16135" w="17613">
                  <a:moveTo>
                    <a:pt x="918" y="0"/>
                  </a:moveTo>
                  <a:cubicBezTo>
                    <a:pt x="599" y="506"/>
                    <a:pt x="281" y="1011"/>
                    <a:pt x="0" y="1516"/>
                  </a:cubicBezTo>
                  <a:lnTo>
                    <a:pt x="2153" y="2284"/>
                  </a:lnTo>
                  <a:lnTo>
                    <a:pt x="3837" y="6982"/>
                  </a:lnTo>
                  <a:cubicBezTo>
                    <a:pt x="3912" y="7225"/>
                    <a:pt x="4118" y="7412"/>
                    <a:pt x="4361" y="7506"/>
                  </a:cubicBezTo>
                  <a:lnTo>
                    <a:pt x="9059" y="9190"/>
                  </a:lnTo>
                  <a:lnTo>
                    <a:pt x="10744" y="13888"/>
                  </a:lnTo>
                  <a:cubicBezTo>
                    <a:pt x="10819" y="14131"/>
                    <a:pt x="11024" y="14319"/>
                    <a:pt x="11268" y="14412"/>
                  </a:cubicBezTo>
                  <a:lnTo>
                    <a:pt x="16078" y="16134"/>
                  </a:lnTo>
                  <a:cubicBezTo>
                    <a:pt x="16602" y="15704"/>
                    <a:pt x="17126" y="15273"/>
                    <a:pt x="17613" y="14843"/>
                  </a:cubicBezTo>
                  <a:lnTo>
                    <a:pt x="12222" y="12915"/>
                  </a:lnTo>
                  <a:lnTo>
                    <a:pt x="10538" y="8217"/>
                  </a:lnTo>
                  <a:cubicBezTo>
                    <a:pt x="10463" y="7974"/>
                    <a:pt x="10257" y="7787"/>
                    <a:pt x="10014" y="7693"/>
                  </a:cubicBezTo>
                  <a:lnTo>
                    <a:pt x="5316" y="6027"/>
                  </a:lnTo>
                  <a:lnTo>
                    <a:pt x="3631" y="1311"/>
                  </a:lnTo>
                  <a:cubicBezTo>
                    <a:pt x="3557" y="1067"/>
                    <a:pt x="3369" y="880"/>
                    <a:pt x="3126" y="787"/>
                  </a:cubicBezTo>
                  <a:lnTo>
                    <a:pt x="9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0"/>
            <p:cNvSpPr/>
            <p:nvPr/>
          </p:nvSpPr>
          <p:spPr>
            <a:xfrm>
              <a:off x="4428464" y="2951536"/>
              <a:ext cx="246014" cy="251020"/>
            </a:xfrm>
            <a:custGeom>
              <a:rect b="b" l="l" r="r" t="t"/>
              <a:pathLst>
                <a:path extrusionOk="0" h="14993" w="14694">
                  <a:moveTo>
                    <a:pt x="806" y="0"/>
                  </a:moveTo>
                  <a:cubicBezTo>
                    <a:pt x="525" y="543"/>
                    <a:pt x="263" y="1048"/>
                    <a:pt x="1" y="1554"/>
                  </a:cubicBezTo>
                  <a:lnTo>
                    <a:pt x="357" y="1666"/>
                  </a:lnTo>
                  <a:lnTo>
                    <a:pt x="2022" y="6383"/>
                  </a:lnTo>
                  <a:cubicBezTo>
                    <a:pt x="2116" y="6626"/>
                    <a:pt x="2303" y="6813"/>
                    <a:pt x="2546" y="6888"/>
                  </a:cubicBezTo>
                  <a:lnTo>
                    <a:pt x="7263" y="8573"/>
                  </a:lnTo>
                  <a:lnTo>
                    <a:pt x="8929" y="13270"/>
                  </a:lnTo>
                  <a:cubicBezTo>
                    <a:pt x="9022" y="13514"/>
                    <a:pt x="9209" y="13720"/>
                    <a:pt x="9453" y="13794"/>
                  </a:cubicBezTo>
                  <a:lnTo>
                    <a:pt x="12803" y="14992"/>
                  </a:lnTo>
                  <a:cubicBezTo>
                    <a:pt x="13458" y="14618"/>
                    <a:pt x="14094" y="14225"/>
                    <a:pt x="14693" y="13851"/>
                  </a:cubicBezTo>
                  <a:lnTo>
                    <a:pt x="10426" y="12316"/>
                  </a:lnTo>
                  <a:lnTo>
                    <a:pt x="8742" y="7618"/>
                  </a:lnTo>
                  <a:cubicBezTo>
                    <a:pt x="8648" y="7375"/>
                    <a:pt x="8461" y="7169"/>
                    <a:pt x="8217" y="7094"/>
                  </a:cubicBezTo>
                  <a:lnTo>
                    <a:pt x="3520" y="5409"/>
                  </a:lnTo>
                  <a:lnTo>
                    <a:pt x="1835" y="712"/>
                  </a:lnTo>
                  <a:cubicBezTo>
                    <a:pt x="1760" y="468"/>
                    <a:pt x="1554" y="262"/>
                    <a:pt x="1311" y="188"/>
                  </a:cubicBezTo>
                  <a:lnTo>
                    <a:pt x="8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0"/>
            <p:cNvSpPr/>
            <p:nvPr/>
          </p:nvSpPr>
          <p:spPr>
            <a:xfrm>
              <a:off x="4282453" y="3280878"/>
              <a:ext cx="78656" cy="73968"/>
            </a:xfrm>
            <a:custGeom>
              <a:rect b="b" l="l" r="r" t="t"/>
              <a:pathLst>
                <a:path extrusionOk="0" h="4418" w="4698">
                  <a:moveTo>
                    <a:pt x="0" y="0"/>
                  </a:moveTo>
                  <a:cubicBezTo>
                    <a:pt x="1366" y="1685"/>
                    <a:pt x="2957" y="3164"/>
                    <a:pt x="4698" y="4418"/>
                  </a:cubicBezTo>
                  <a:lnTo>
                    <a:pt x="3725" y="1666"/>
                  </a:lnTo>
                  <a:cubicBezTo>
                    <a:pt x="3631" y="1423"/>
                    <a:pt x="3444" y="1236"/>
                    <a:pt x="3201" y="1161"/>
                  </a:cubicBez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0"/>
            <p:cNvSpPr/>
            <p:nvPr/>
          </p:nvSpPr>
          <p:spPr>
            <a:xfrm>
              <a:off x="4291226" y="3128270"/>
              <a:ext cx="185825" cy="211541"/>
            </a:xfrm>
            <a:custGeom>
              <a:rect b="b" l="l" r="r" t="t"/>
              <a:pathLst>
                <a:path extrusionOk="0" h="12635" w="11099">
                  <a:moveTo>
                    <a:pt x="1348" y="0"/>
                  </a:moveTo>
                  <a:lnTo>
                    <a:pt x="0" y="1348"/>
                  </a:lnTo>
                  <a:lnTo>
                    <a:pt x="1235" y="4811"/>
                  </a:lnTo>
                  <a:cubicBezTo>
                    <a:pt x="1273" y="4923"/>
                    <a:pt x="1348" y="5035"/>
                    <a:pt x="1441" y="5129"/>
                  </a:cubicBezTo>
                  <a:cubicBezTo>
                    <a:pt x="1535" y="5222"/>
                    <a:pt x="1628" y="5297"/>
                    <a:pt x="1759" y="5335"/>
                  </a:cubicBezTo>
                  <a:lnTo>
                    <a:pt x="6457" y="7019"/>
                  </a:lnTo>
                  <a:lnTo>
                    <a:pt x="8142" y="11717"/>
                  </a:lnTo>
                  <a:cubicBezTo>
                    <a:pt x="8217" y="11960"/>
                    <a:pt x="8423" y="12147"/>
                    <a:pt x="8666" y="12241"/>
                  </a:cubicBezTo>
                  <a:lnTo>
                    <a:pt x="9751" y="12634"/>
                  </a:lnTo>
                  <a:lnTo>
                    <a:pt x="11099" y="11268"/>
                  </a:lnTo>
                  <a:lnTo>
                    <a:pt x="9620" y="10744"/>
                  </a:lnTo>
                  <a:lnTo>
                    <a:pt x="7955" y="6046"/>
                  </a:lnTo>
                  <a:cubicBezTo>
                    <a:pt x="7861" y="5803"/>
                    <a:pt x="7674" y="5615"/>
                    <a:pt x="7431" y="5522"/>
                  </a:cubicBezTo>
                  <a:lnTo>
                    <a:pt x="2714" y="3837"/>
                  </a:lnTo>
                  <a:lnTo>
                    <a:pt x="13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9" name="Google Shape;1339;p60"/>
          <p:cNvSpPr txBox="1"/>
          <p:nvPr/>
        </p:nvSpPr>
        <p:spPr>
          <a:xfrm>
            <a:off x="1392850" y="742350"/>
            <a:ext cx="63753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2"/>
                </a:solidFill>
                <a:latin typeface="Kreon"/>
                <a:ea typeface="Kreon"/>
                <a:cs typeface="Kreon"/>
                <a:sym typeface="Kreon"/>
              </a:rPr>
              <a:t>Techniques used to hinder digital forensic investigations. Ie. compromise </a:t>
            </a:r>
            <a:r>
              <a:rPr lang="en" sz="1500">
                <a:solidFill>
                  <a:schemeClr val="dk2"/>
                </a:solidFill>
                <a:latin typeface="Kreon"/>
                <a:ea typeface="Kreon"/>
                <a:cs typeface="Kreon"/>
                <a:sym typeface="Kreon"/>
              </a:rPr>
              <a:t>analyst’s reports, delete evidence, obstruct log records of attacker’ activities.</a:t>
            </a:r>
            <a:endParaRPr sz="1500">
              <a:solidFill>
                <a:schemeClr val="dk2"/>
              </a:solidFill>
              <a:latin typeface="Kreon"/>
              <a:ea typeface="Kreon"/>
              <a:cs typeface="Kreon"/>
              <a:sym typeface="Kreon"/>
            </a:endParaRPr>
          </a:p>
        </p:txBody>
      </p:sp>
      <p:sp>
        <p:nvSpPr>
          <p:cNvPr id="1340" name="Google Shape;1340;p60"/>
          <p:cNvSpPr txBox="1"/>
          <p:nvPr>
            <p:ph idx="4" type="subTitle"/>
          </p:nvPr>
        </p:nvSpPr>
        <p:spPr>
          <a:xfrm>
            <a:off x="5237575" y="1970475"/>
            <a:ext cx="2174100" cy="3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ONION ROUTING</a:t>
            </a:r>
            <a:endParaRPr/>
          </a:p>
        </p:txBody>
      </p:sp>
      <p:sp>
        <p:nvSpPr>
          <p:cNvPr id="1341" name="Google Shape;1341;p60"/>
          <p:cNvSpPr txBox="1"/>
          <p:nvPr>
            <p:ph idx="7" type="subTitle"/>
          </p:nvPr>
        </p:nvSpPr>
        <p:spPr>
          <a:xfrm>
            <a:off x="5191854" y="4144761"/>
            <a:ext cx="2174100" cy="54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Change timestamps to escape investigation, </a:t>
            </a:r>
            <a:r>
              <a:rPr lang="en"/>
              <a:t>hiding</a:t>
            </a:r>
            <a:r>
              <a:rPr lang="en"/>
              <a:t> attacker’s location and time of attack.</a:t>
            </a:r>
            <a:endParaRPr/>
          </a:p>
        </p:txBody>
      </p:sp>
      <p:sp>
        <p:nvSpPr>
          <p:cNvPr id="1342" name="Google Shape;1342;p60"/>
          <p:cNvSpPr txBox="1"/>
          <p:nvPr>
            <p:ph idx="8" type="subTitle"/>
          </p:nvPr>
        </p:nvSpPr>
        <p:spPr>
          <a:xfrm>
            <a:off x="5191825" y="3830950"/>
            <a:ext cx="2265600" cy="3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CHANGING TIMESTAMPS</a:t>
            </a:r>
            <a:endParaRPr/>
          </a:p>
        </p:txBody>
      </p:sp>
      <p:grpSp>
        <p:nvGrpSpPr>
          <p:cNvPr id="1343" name="Google Shape;1343;p60"/>
          <p:cNvGrpSpPr/>
          <p:nvPr/>
        </p:nvGrpSpPr>
        <p:grpSpPr>
          <a:xfrm>
            <a:off x="4175561" y="3830961"/>
            <a:ext cx="809587" cy="800347"/>
            <a:chOff x="2787863" y="2736261"/>
            <a:chExt cx="809587" cy="800347"/>
          </a:xfrm>
        </p:grpSpPr>
        <p:sp>
          <p:nvSpPr>
            <p:cNvPr id="1344" name="Google Shape;1344;p60"/>
            <p:cNvSpPr/>
            <p:nvPr/>
          </p:nvSpPr>
          <p:spPr>
            <a:xfrm>
              <a:off x="2797125" y="2736261"/>
              <a:ext cx="800325" cy="800342"/>
            </a:xfrm>
            <a:custGeom>
              <a:rect b="b" l="l" r="r" t="t"/>
              <a:pathLst>
                <a:path extrusionOk="0" h="47803" w="47802">
                  <a:moveTo>
                    <a:pt x="23901" y="0"/>
                  </a:moveTo>
                  <a:cubicBezTo>
                    <a:pt x="10706" y="0"/>
                    <a:pt x="0" y="10706"/>
                    <a:pt x="0" y="23901"/>
                  </a:cubicBezTo>
                  <a:cubicBezTo>
                    <a:pt x="0" y="37096"/>
                    <a:pt x="10706" y="47802"/>
                    <a:pt x="23901" y="47802"/>
                  </a:cubicBezTo>
                  <a:cubicBezTo>
                    <a:pt x="37096" y="47802"/>
                    <a:pt x="47802" y="37096"/>
                    <a:pt x="47802" y="23901"/>
                  </a:cubicBezTo>
                  <a:cubicBezTo>
                    <a:pt x="47802" y="10706"/>
                    <a:pt x="37096" y="0"/>
                    <a:pt x="239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0"/>
            <p:cNvSpPr/>
            <p:nvPr/>
          </p:nvSpPr>
          <p:spPr>
            <a:xfrm>
              <a:off x="3276245" y="2773228"/>
              <a:ext cx="158267" cy="251707"/>
            </a:xfrm>
            <a:custGeom>
              <a:rect b="b" l="l" r="r" t="t"/>
              <a:pathLst>
                <a:path extrusionOk="0" h="15034" w="9453">
                  <a:moveTo>
                    <a:pt x="8292" y="1"/>
                  </a:moveTo>
                  <a:cubicBezTo>
                    <a:pt x="7656" y="1"/>
                    <a:pt x="7131" y="506"/>
                    <a:pt x="7113" y="1124"/>
                  </a:cubicBezTo>
                  <a:lnTo>
                    <a:pt x="7113" y="1161"/>
                  </a:lnTo>
                  <a:cubicBezTo>
                    <a:pt x="7113" y="1386"/>
                    <a:pt x="7188" y="1610"/>
                    <a:pt x="7300" y="1797"/>
                  </a:cubicBezTo>
                  <a:cubicBezTo>
                    <a:pt x="7150" y="1966"/>
                    <a:pt x="7057" y="2191"/>
                    <a:pt x="7038" y="2415"/>
                  </a:cubicBezTo>
                  <a:cubicBezTo>
                    <a:pt x="7038" y="2453"/>
                    <a:pt x="7038" y="2490"/>
                    <a:pt x="7038" y="2546"/>
                  </a:cubicBezTo>
                  <a:cubicBezTo>
                    <a:pt x="7038" y="2733"/>
                    <a:pt x="7075" y="2920"/>
                    <a:pt x="7169" y="3089"/>
                  </a:cubicBezTo>
                  <a:cubicBezTo>
                    <a:pt x="7000" y="3257"/>
                    <a:pt x="6907" y="3463"/>
                    <a:pt x="6851" y="3688"/>
                  </a:cubicBezTo>
                  <a:cubicBezTo>
                    <a:pt x="6851" y="3763"/>
                    <a:pt x="6832" y="3838"/>
                    <a:pt x="6832" y="3894"/>
                  </a:cubicBezTo>
                  <a:cubicBezTo>
                    <a:pt x="6832" y="4062"/>
                    <a:pt x="6869" y="4231"/>
                    <a:pt x="6944" y="4362"/>
                  </a:cubicBezTo>
                  <a:cubicBezTo>
                    <a:pt x="6869" y="4436"/>
                    <a:pt x="6813" y="4493"/>
                    <a:pt x="6757" y="4586"/>
                  </a:cubicBezTo>
                  <a:cubicBezTo>
                    <a:pt x="6682" y="4699"/>
                    <a:pt x="6626" y="4811"/>
                    <a:pt x="6589" y="4942"/>
                  </a:cubicBezTo>
                  <a:cubicBezTo>
                    <a:pt x="6533" y="5166"/>
                    <a:pt x="6533" y="5410"/>
                    <a:pt x="6607" y="5634"/>
                  </a:cubicBezTo>
                  <a:cubicBezTo>
                    <a:pt x="6327" y="5840"/>
                    <a:pt x="6140" y="6196"/>
                    <a:pt x="6140" y="6551"/>
                  </a:cubicBezTo>
                  <a:cubicBezTo>
                    <a:pt x="6140" y="6664"/>
                    <a:pt x="6158" y="6757"/>
                    <a:pt x="6177" y="6851"/>
                  </a:cubicBezTo>
                  <a:cubicBezTo>
                    <a:pt x="5840" y="7057"/>
                    <a:pt x="5634" y="7431"/>
                    <a:pt x="5634" y="7843"/>
                  </a:cubicBezTo>
                  <a:cubicBezTo>
                    <a:pt x="5634" y="7899"/>
                    <a:pt x="5634" y="7955"/>
                    <a:pt x="5653" y="8011"/>
                  </a:cubicBezTo>
                  <a:cubicBezTo>
                    <a:pt x="5260" y="8217"/>
                    <a:pt x="5017" y="8610"/>
                    <a:pt x="5017" y="9059"/>
                  </a:cubicBezTo>
                  <a:cubicBezTo>
                    <a:pt x="5017" y="9078"/>
                    <a:pt x="5017" y="9097"/>
                    <a:pt x="5017" y="9116"/>
                  </a:cubicBezTo>
                  <a:cubicBezTo>
                    <a:pt x="4586" y="9284"/>
                    <a:pt x="4287" y="9696"/>
                    <a:pt x="4268" y="10164"/>
                  </a:cubicBezTo>
                  <a:cubicBezTo>
                    <a:pt x="3819" y="10276"/>
                    <a:pt x="3482" y="10650"/>
                    <a:pt x="3407" y="11100"/>
                  </a:cubicBezTo>
                  <a:cubicBezTo>
                    <a:pt x="2958" y="11174"/>
                    <a:pt x="2583" y="11511"/>
                    <a:pt x="2471" y="11961"/>
                  </a:cubicBezTo>
                  <a:cubicBezTo>
                    <a:pt x="2003" y="11979"/>
                    <a:pt x="1610" y="12279"/>
                    <a:pt x="1442" y="12709"/>
                  </a:cubicBezTo>
                  <a:cubicBezTo>
                    <a:pt x="1423" y="12690"/>
                    <a:pt x="1404" y="12690"/>
                    <a:pt x="1386" y="12690"/>
                  </a:cubicBezTo>
                  <a:cubicBezTo>
                    <a:pt x="1180" y="12690"/>
                    <a:pt x="974" y="12747"/>
                    <a:pt x="787" y="12859"/>
                  </a:cubicBezTo>
                  <a:cubicBezTo>
                    <a:pt x="94" y="13271"/>
                    <a:pt x="1" y="14225"/>
                    <a:pt x="618" y="14749"/>
                  </a:cubicBezTo>
                  <a:cubicBezTo>
                    <a:pt x="846" y="14942"/>
                    <a:pt x="1117" y="15034"/>
                    <a:pt x="1383" y="15034"/>
                  </a:cubicBezTo>
                  <a:cubicBezTo>
                    <a:pt x="1839" y="15034"/>
                    <a:pt x="2282" y="14766"/>
                    <a:pt x="2471" y="14281"/>
                  </a:cubicBezTo>
                  <a:lnTo>
                    <a:pt x="2527" y="14281"/>
                  </a:lnTo>
                  <a:cubicBezTo>
                    <a:pt x="2540" y="14282"/>
                    <a:pt x="2554" y="14282"/>
                    <a:pt x="2567" y="14282"/>
                  </a:cubicBezTo>
                  <a:cubicBezTo>
                    <a:pt x="3075" y="14282"/>
                    <a:pt x="3523" y="13931"/>
                    <a:pt x="3669" y="13420"/>
                  </a:cubicBezTo>
                  <a:cubicBezTo>
                    <a:pt x="3931" y="13420"/>
                    <a:pt x="4193" y="13308"/>
                    <a:pt x="4380" y="13121"/>
                  </a:cubicBezTo>
                  <a:cubicBezTo>
                    <a:pt x="4492" y="13027"/>
                    <a:pt x="4567" y="12934"/>
                    <a:pt x="4623" y="12803"/>
                  </a:cubicBezTo>
                  <a:cubicBezTo>
                    <a:pt x="4698" y="12690"/>
                    <a:pt x="4736" y="12559"/>
                    <a:pt x="4754" y="12447"/>
                  </a:cubicBezTo>
                  <a:cubicBezTo>
                    <a:pt x="4886" y="12410"/>
                    <a:pt x="5017" y="12372"/>
                    <a:pt x="5129" y="12316"/>
                  </a:cubicBezTo>
                  <a:cubicBezTo>
                    <a:pt x="5484" y="12129"/>
                    <a:pt x="5728" y="11755"/>
                    <a:pt x="5746" y="11343"/>
                  </a:cubicBezTo>
                  <a:cubicBezTo>
                    <a:pt x="5859" y="11305"/>
                    <a:pt x="5990" y="11249"/>
                    <a:pt x="6083" y="11174"/>
                  </a:cubicBezTo>
                  <a:cubicBezTo>
                    <a:pt x="6420" y="10969"/>
                    <a:pt x="6607" y="10594"/>
                    <a:pt x="6607" y="10220"/>
                  </a:cubicBezTo>
                  <a:cubicBezTo>
                    <a:pt x="6607" y="10182"/>
                    <a:pt x="6607" y="10164"/>
                    <a:pt x="6607" y="10145"/>
                  </a:cubicBezTo>
                  <a:cubicBezTo>
                    <a:pt x="7057" y="9977"/>
                    <a:pt x="7356" y="9546"/>
                    <a:pt x="7356" y="9059"/>
                  </a:cubicBezTo>
                  <a:cubicBezTo>
                    <a:pt x="7356" y="9003"/>
                    <a:pt x="7337" y="8947"/>
                    <a:pt x="7337" y="8872"/>
                  </a:cubicBezTo>
                  <a:cubicBezTo>
                    <a:pt x="7824" y="8629"/>
                    <a:pt x="8067" y="8086"/>
                    <a:pt x="7936" y="7543"/>
                  </a:cubicBezTo>
                  <a:cubicBezTo>
                    <a:pt x="8161" y="7412"/>
                    <a:pt x="8329" y="7188"/>
                    <a:pt x="8423" y="6944"/>
                  </a:cubicBezTo>
                  <a:cubicBezTo>
                    <a:pt x="8517" y="6701"/>
                    <a:pt x="8517" y="6420"/>
                    <a:pt x="8423" y="6177"/>
                  </a:cubicBezTo>
                  <a:cubicBezTo>
                    <a:pt x="8629" y="6009"/>
                    <a:pt x="8779" y="5784"/>
                    <a:pt x="8853" y="5541"/>
                  </a:cubicBezTo>
                  <a:cubicBezTo>
                    <a:pt x="8872" y="5447"/>
                    <a:pt x="8891" y="5335"/>
                    <a:pt x="8891" y="5241"/>
                  </a:cubicBezTo>
                  <a:cubicBezTo>
                    <a:pt x="8891" y="5110"/>
                    <a:pt x="8872" y="4998"/>
                    <a:pt x="8835" y="4886"/>
                  </a:cubicBezTo>
                  <a:cubicBezTo>
                    <a:pt x="8816" y="4848"/>
                    <a:pt x="8797" y="4811"/>
                    <a:pt x="8797" y="4773"/>
                  </a:cubicBezTo>
                  <a:cubicBezTo>
                    <a:pt x="8891" y="4680"/>
                    <a:pt x="8966" y="4586"/>
                    <a:pt x="9022" y="4474"/>
                  </a:cubicBezTo>
                  <a:cubicBezTo>
                    <a:pt x="9097" y="4362"/>
                    <a:pt x="9134" y="4231"/>
                    <a:pt x="9153" y="4100"/>
                  </a:cubicBezTo>
                  <a:cubicBezTo>
                    <a:pt x="9172" y="4043"/>
                    <a:pt x="9172" y="3969"/>
                    <a:pt x="9172" y="3894"/>
                  </a:cubicBezTo>
                  <a:cubicBezTo>
                    <a:pt x="9172" y="3707"/>
                    <a:pt x="9134" y="3519"/>
                    <a:pt x="9041" y="3351"/>
                  </a:cubicBezTo>
                  <a:cubicBezTo>
                    <a:pt x="9134" y="3257"/>
                    <a:pt x="9209" y="3145"/>
                    <a:pt x="9265" y="3033"/>
                  </a:cubicBezTo>
                  <a:cubicBezTo>
                    <a:pt x="9321" y="2920"/>
                    <a:pt x="9359" y="2789"/>
                    <a:pt x="9359" y="2658"/>
                  </a:cubicBezTo>
                  <a:cubicBezTo>
                    <a:pt x="9359" y="2621"/>
                    <a:pt x="9377" y="2565"/>
                    <a:pt x="9377" y="2527"/>
                  </a:cubicBezTo>
                  <a:cubicBezTo>
                    <a:pt x="9377" y="2303"/>
                    <a:pt x="9303" y="2097"/>
                    <a:pt x="9190" y="1910"/>
                  </a:cubicBezTo>
                  <a:cubicBezTo>
                    <a:pt x="9265" y="1816"/>
                    <a:pt x="9340" y="1704"/>
                    <a:pt x="9377" y="1573"/>
                  </a:cubicBezTo>
                  <a:cubicBezTo>
                    <a:pt x="9434" y="1461"/>
                    <a:pt x="9452" y="1330"/>
                    <a:pt x="9452" y="1199"/>
                  </a:cubicBezTo>
                  <a:lnTo>
                    <a:pt x="9452" y="1161"/>
                  </a:lnTo>
                  <a:cubicBezTo>
                    <a:pt x="9452" y="525"/>
                    <a:pt x="8947" y="1"/>
                    <a:pt x="83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0"/>
            <p:cNvSpPr/>
            <p:nvPr/>
          </p:nvSpPr>
          <p:spPr>
            <a:xfrm>
              <a:off x="3167503" y="2914167"/>
              <a:ext cx="233792" cy="230410"/>
            </a:xfrm>
            <a:custGeom>
              <a:rect b="b" l="l" r="r" t="t"/>
              <a:pathLst>
                <a:path extrusionOk="0" h="13762" w="13964">
                  <a:moveTo>
                    <a:pt x="4355" y="0"/>
                  </a:moveTo>
                  <a:cubicBezTo>
                    <a:pt x="3866" y="0"/>
                    <a:pt x="3379" y="183"/>
                    <a:pt x="3014" y="548"/>
                  </a:cubicBezTo>
                  <a:lnTo>
                    <a:pt x="1" y="3561"/>
                  </a:lnTo>
                  <a:lnTo>
                    <a:pt x="10220" y="13762"/>
                  </a:lnTo>
                  <a:lnTo>
                    <a:pt x="13215" y="10767"/>
                  </a:lnTo>
                  <a:cubicBezTo>
                    <a:pt x="13945" y="10018"/>
                    <a:pt x="13963" y="8839"/>
                    <a:pt x="13233" y="8091"/>
                  </a:cubicBezTo>
                  <a:cubicBezTo>
                    <a:pt x="13233" y="8091"/>
                    <a:pt x="13215" y="8072"/>
                    <a:pt x="13215" y="8072"/>
                  </a:cubicBezTo>
                  <a:lnTo>
                    <a:pt x="7881" y="2719"/>
                  </a:lnTo>
                  <a:lnTo>
                    <a:pt x="5709" y="548"/>
                  </a:lnTo>
                  <a:cubicBezTo>
                    <a:pt x="5335" y="183"/>
                    <a:pt x="4844" y="0"/>
                    <a:pt x="43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0"/>
            <p:cNvSpPr/>
            <p:nvPr/>
          </p:nvSpPr>
          <p:spPr>
            <a:xfrm>
              <a:off x="3204169" y="2950515"/>
              <a:ext cx="197126" cy="194062"/>
            </a:xfrm>
            <a:custGeom>
              <a:rect b="b" l="l" r="r" t="t"/>
              <a:pathLst>
                <a:path extrusionOk="0" h="11591" w="11774">
                  <a:moveTo>
                    <a:pt x="4336" y="1"/>
                  </a:moveTo>
                  <a:cubicBezTo>
                    <a:pt x="3847" y="1"/>
                    <a:pt x="3360" y="183"/>
                    <a:pt x="2995" y="548"/>
                  </a:cubicBezTo>
                  <a:lnTo>
                    <a:pt x="1" y="3561"/>
                  </a:lnTo>
                  <a:lnTo>
                    <a:pt x="8030" y="11591"/>
                  </a:lnTo>
                  <a:lnTo>
                    <a:pt x="11025" y="8596"/>
                  </a:lnTo>
                  <a:cubicBezTo>
                    <a:pt x="11755" y="7847"/>
                    <a:pt x="11773" y="6668"/>
                    <a:pt x="11043" y="5920"/>
                  </a:cubicBezTo>
                  <a:lnTo>
                    <a:pt x="5691" y="548"/>
                  </a:lnTo>
                  <a:cubicBezTo>
                    <a:pt x="5316" y="183"/>
                    <a:pt x="4825" y="1"/>
                    <a:pt x="43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0"/>
            <p:cNvSpPr/>
            <p:nvPr/>
          </p:nvSpPr>
          <p:spPr>
            <a:xfrm>
              <a:off x="2787863" y="2933650"/>
              <a:ext cx="637261" cy="602958"/>
            </a:xfrm>
            <a:custGeom>
              <a:rect b="b" l="l" r="r" t="t"/>
              <a:pathLst>
                <a:path extrusionOk="0" h="35489" w="37508">
                  <a:moveTo>
                    <a:pt x="16938" y="0"/>
                  </a:moveTo>
                  <a:cubicBezTo>
                    <a:pt x="9476" y="0"/>
                    <a:pt x="2454" y="4739"/>
                    <a:pt x="0" y="12317"/>
                  </a:cubicBezTo>
                  <a:cubicBezTo>
                    <a:pt x="112" y="23509"/>
                    <a:pt x="7936" y="33111"/>
                    <a:pt x="18866" y="35488"/>
                  </a:cubicBezTo>
                  <a:cubicBezTo>
                    <a:pt x="24799" y="34833"/>
                    <a:pt x="30021" y="31239"/>
                    <a:pt x="32754" y="25924"/>
                  </a:cubicBezTo>
                  <a:cubicBezTo>
                    <a:pt x="37508" y="16697"/>
                    <a:pt x="33353" y="5354"/>
                    <a:pt x="23751" y="1368"/>
                  </a:cubicBezTo>
                  <a:cubicBezTo>
                    <a:pt x="21517" y="438"/>
                    <a:pt x="19207" y="0"/>
                    <a:pt x="169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0"/>
            <p:cNvSpPr/>
            <p:nvPr/>
          </p:nvSpPr>
          <p:spPr>
            <a:xfrm>
              <a:off x="2872634" y="2933688"/>
              <a:ext cx="521445" cy="496415"/>
            </a:xfrm>
            <a:custGeom>
              <a:rect b="b" l="l" r="r" t="t"/>
              <a:pathLst>
                <a:path extrusionOk="0" h="29650" w="31145">
                  <a:moveTo>
                    <a:pt x="12383" y="1"/>
                  </a:moveTo>
                  <a:cubicBezTo>
                    <a:pt x="12118" y="1"/>
                    <a:pt x="11852" y="6"/>
                    <a:pt x="11586" y="18"/>
                  </a:cubicBezTo>
                  <a:cubicBezTo>
                    <a:pt x="3051" y="4005"/>
                    <a:pt x="1" y="14598"/>
                    <a:pt x="5092" y="22515"/>
                  </a:cubicBezTo>
                  <a:cubicBezTo>
                    <a:pt x="8088" y="27175"/>
                    <a:pt x="13100" y="29650"/>
                    <a:pt x="18175" y="29650"/>
                  </a:cubicBezTo>
                  <a:cubicBezTo>
                    <a:pt x="21723" y="29650"/>
                    <a:pt x="25302" y="28440"/>
                    <a:pt x="28244" y="25922"/>
                  </a:cubicBezTo>
                  <a:cubicBezTo>
                    <a:pt x="31145" y="20288"/>
                    <a:pt x="30827" y="13513"/>
                    <a:pt x="27383" y="8179"/>
                  </a:cubicBezTo>
                  <a:cubicBezTo>
                    <a:pt x="24101" y="3050"/>
                    <a:pt x="18432" y="1"/>
                    <a:pt x="12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0"/>
            <p:cNvSpPr/>
            <p:nvPr/>
          </p:nvSpPr>
          <p:spPr>
            <a:xfrm>
              <a:off x="3209811" y="3094115"/>
              <a:ext cx="101543" cy="101225"/>
            </a:xfrm>
            <a:custGeom>
              <a:rect b="b" l="l" r="r" t="t"/>
              <a:pathLst>
                <a:path extrusionOk="0" h="6046" w="6065">
                  <a:moveTo>
                    <a:pt x="3033" y="0"/>
                  </a:moveTo>
                  <a:cubicBezTo>
                    <a:pt x="1367" y="0"/>
                    <a:pt x="1" y="1348"/>
                    <a:pt x="1" y="3014"/>
                  </a:cubicBezTo>
                  <a:cubicBezTo>
                    <a:pt x="1" y="4698"/>
                    <a:pt x="1367" y="6046"/>
                    <a:pt x="3033" y="6046"/>
                  </a:cubicBezTo>
                  <a:cubicBezTo>
                    <a:pt x="4698" y="6046"/>
                    <a:pt x="6065" y="4698"/>
                    <a:pt x="6065" y="3014"/>
                  </a:cubicBezTo>
                  <a:cubicBezTo>
                    <a:pt x="6065" y="1348"/>
                    <a:pt x="4698" y="0"/>
                    <a:pt x="30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0"/>
            <p:cNvSpPr/>
            <p:nvPr/>
          </p:nvSpPr>
          <p:spPr>
            <a:xfrm>
              <a:off x="3185367" y="3033641"/>
              <a:ext cx="49842" cy="49842"/>
            </a:xfrm>
            <a:custGeom>
              <a:rect b="b" l="l" r="r" t="t"/>
              <a:pathLst>
                <a:path extrusionOk="0" h="2977" w="2977">
                  <a:moveTo>
                    <a:pt x="1498" y="0"/>
                  </a:moveTo>
                  <a:cubicBezTo>
                    <a:pt x="675" y="0"/>
                    <a:pt x="1" y="674"/>
                    <a:pt x="1" y="1479"/>
                  </a:cubicBezTo>
                  <a:cubicBezTo>
                    <a:pt x="1" y="2302"/>
                    <a:pt x="675" y="2976"/>
                    <a:pt x="1498" y="2976"/>
                  </a:cubicBezTo>
                  <a:cubicBezTo>
                    <a:pt x="2322" y="2976"/>
                    <a:pt x="2977" y="2302"/>
                    <a:pt x="2977" y="1479"/>
                  </a:cubicBezTo>
                  <a:cubicBezTo>
                    <a:pt x="2977" y="674"/>
                    <a:pt x="2322" y="0"/>
                    <a:pt x="14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0"/>
            <p:cNvSpPr/>
            <p:nvPr/>
          </p:nvSpPr>
          <p:spPr>
            <a:xfrm>
              <a:off x="3389375" y="2772910"/>
              <a:ext cx="45138" cy="82474"/>
            </a:xfrm>
            <a:custGeom>
              <a:rect b="b" l="l" r="r" t="t"/>
              <a:pathLst>
                <a:path extrusionOk="0" h="4926" w="2696">
                  <a:moveTo>
                    <a:pt x="1535" y="1"/>
                  </a:moveTo>
                  <a:cubicBezTo>
                    <a:pt x="899" y="1"/>
                    <a:pt x="374" y="506"/>
                    <a:pt x="356" y="1143"/>
                  </a:cubicBezTo>
                  <a:lnTo>
                    <a:pt x="356" y="1180"/>
                  </a:lnTo>
                  <a:cubicBezTo>
                    <a:pt x="356" y="1405"/>
                    <a:pt x="431" y="1611"/>
                    <a:pt x="543" y="1798"/>
                  </a:cubicBezTo>
                  <a:cubicBezTo>
                    <a:pt x="393" y="1985"/>
                    <a:pt x="300" y="2210"/>
                    <a:pt x="281" y="2434"/>
                  </a:cubicBezTo>
                  <a:cubicBezTo>
                    <a:pt x="281" y="2472"/>
                    <a:pt x="281" y="2509"/>
                    <a:pt x="281" y="2546"/>
                  </a:cubicBezTo>
                  <a:cubicBezTo>
                    <a:pt x="281" y="2752"/>
                    <a:pt x="318" y="2939"/>
                    <a:pt x="412" y="3108"/>
                  </a:cubicBezTo>
                  <a:cubicBezTo>
                    <a:pt x="243" y="3276"/>
                    <a:pt x="131" y="3482"/>
                    <a:pt x="94" y="3707"/>
                  </a:cubicBezTo>
                  <a:cubicBezTo>
                    <a:pt x="94" y="3782"/>
                    <a:pt x="75" y="3857"/>
                    <a:pt x="75" y="3913"/>
                  </a:cubicBezTo>
                  <a:cubicBezTo>
                    <a:pt x="75" y="4081"/>
                    <a:pt x="112" y="4231"/>
                    <a:pt x="187" y="4381"/>
                  </a:cubicBezTo>
                  <a:cubicBezTo>
                    <a:pt x="112" y="4455"/>
                    <a:pt x="56" y="4512"/>
                    <a:pt x="0" y="4587"/>
                  </a:cubicBezTo>
                  <a:cubicBezTo>
                    <a:pt x="456" y="4797"/>
                    <a:pt x="961" y="4925"/>
                    <a:pt x="1454" y="4925"/>
                  </a:cubicBezTo>
                  <a:cubicBezTo>
                    <a:pt x="1487" y="4925"/>
                    <a:pt x="1520" y="4925"/>
                    <a:pt x="1554" y="4923"/>
                  </a:cubicBezTo>
                  <a:cubicBezTo>
                    <a:pt x="1741" y="4923"/>
                    <a:pt x="1909" y="4923"/>
                    <a:pt x="2078" y="4905"/>
                  </a:cubicBezTo>
                  <a:cubicBezTo>
                    <a:pt x="2059" y="4867"/>
                    <a:pt x="2040" y="4830"/>
                    <a:pt x="2040" y="4792"/>
                  </a:cubicBezTo>
                  <a:cubicBezTo>
                    <a:pt x="2134" y="4699"/>
                    <a:pt x="2209" y="4605"/>
                    <a:pt x="2265" y="4493"/>
                  </a:cubicBezTo>
                  <a:cubicBezTo>
                    <a:pt x="2340" y="4381"/>
                    <a:pt x="2377" y="4250"/>
                    <a:pt x="2396" y="4119"/>
                  </a:cubicBezTo>
                  <a:cubicBezTo>
                    <a:pt x="2415" y="4062"/>
                    <a:pt x="2415" y="3988"/>
                    <a:pt x="2415" y="3913"/>
                  </a:cubicBezTo>
                  <a:cubicBezTo>
                    <a:pt x="2415" y="3726"/>
                    <a:pt x="2377" y="3538"/>
                    <a:pt x="2284" y="3370"/>
                  </a:cubicBezTo>
                  <a:cubicBezTo>
                    <a:pt x="2377" y="3276"/>
                    <a:pt x="2452" y="3164"/>
                    <a:pt x="2508" y="3052"/>
                  </a:cubicBezTo>
                  <a:cubicBezTo>
                    <a:pt x="2564" y="2939"/>
                    <a:pt x="2602" y="2808"/>
                    <a:pt x="2602" y="2677"/>
                  </a:cubicBezTo>
                  <a:cubicBezTo>
                    <a:pt x="2602" y="2640"/>
                    <a:pt x="2620" y="2584"/>
                    <a:pt x="2620" y="2546"/>
                  </a:cubicBezTo>
                  <a:cubicBezTo>
                    <a:pt x="2620" y="2322"/>
                    <a:pt x="2546" y="2116"/>
                    <a:pt x="2433" y="1929"/>
                  </a:cubicBezTo>
                  <a:cubicBezTo>
                    <a:pt x="2508" y="1835"/>
                    <a:pt x="2583" y="1723"/>
                    <a:pt x="2620" y="1592"/>
                  </a:cubicBezTo>
                  <a:cubicBezTo>
                    <a:pt x="2677" y="1480"/>
                    <a:pt x="2695" y="1349"/>
                    <a:pt x="2695" y="1218"/>
                  </a:cubicBezTo>
                  <a:lnTo>
                    <a:pt x="2695" y="1180"/>
                  </a:lnTo>
                  <a:cubicBezTo>
                    <a:pt x="2695" y="544"/>
                    <a:pt x="2190" y="20"/>
                    <a:pt x="15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60"/>
          <p:cNvGrpSpPr/>
          <p:nvPr/>
        </p:nvGrpSpPr>
        <p:grpSpPr>
          <a:xfrm>
            <a:off x="277725" y="3734288"/>
            <a:ext cx="992915" cy="1146064"/>
            <a:chOff x="7884700" y="3763925"/>
            <a:chExt cx="992915" cy="1146064"/>
          </a:xfrm>
        </p:grpSpPr>
        <p:grpSp>
          <p:nvGrpSpPr>
            <p:cNvPr id="1354" name="Google Shape;1354;p60"/>
            <p:cNvGrpSpPr/>
            <p:nvPr/>
          </p:nvGrpSpPr>
          <p:grpSpPr>
            <a:xfrm>
              <a:off x="7884700" y="3763925"/>
              <a:ext cx="992915" cy="1146064"/>
              <a:chOff x="7884700" y="3763925"/>
              <a:chExt cx="992915" cy="1146064"/>
            </a:xfrm>
          </p:grpSpPr>
          <p:grpSp>
            <p:nvGrpSpPr>
              <p:cNvPr id="1355" name="Google Shape;1355;p60"/>
              <p:cNvGrpSpPr/>
              <p:nvPr/>
            </p:nvGrpSpPr>
            <p:grpSpPr>
              <a:xfrm>
                <a:off x="7884700" y="3916325"/>
                <a:ext cx="840515" cy="993664"/>
                <a:chOff x="5565852" y="1147720"/>
                <a:chExt cx="840515" cy="993664"/>
              </a:xfrm>
            </p:grpSpPr>
            <p:sp>
              <p:nvSpPr>
                <p:cNvPr id="1356" name="Google Shape;1356;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7" name="Google Shape;1357;p60"/>
                <p:cNvGrpSpPr/>
                <p:nvPr/>
              </p:nvGrpSpPr>
              <p:grpSpPr>
                <a:xfrm>
                  <a:off x="6202848" y="1213287"/>
                  <a:ext cx="139356" cy="139356"/>
                  <a:chOff x="3300229" y="786025"/>
                  <a:chExt cx="116275" cy="116275"/>
                </a:xfrm>
              </p:grpSpPr>
              <p:sp>
                <p:nvSpPr>
                  <p:cNvPr id="1358" name="Google Shape;1358;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61" name="Google Shape;1361;p60"/>
              <p:cNvGrpSpPr/>
              <p:nvPr/>
            </p:nvGrpSpPr>
            <p:grpSpPr>
              <a:xfrm>
                <a:off x="7960900" y="3840125"/>
                <a:ext cx="840515" cy="993664"/>
                <a:chOff x="5565852" y="1147720"/>
                <a:chExt cx="840515" cy="993664"/>
              </a:xfrm>
            </p:grpSpPr>
            <p:sp>
              <p:nvSpPr>
                <p:cNvPr id="1362" name="Google Shape;1362;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3" name="Google Shape;1363;p60"/>
                <p:cNvGrpSpPr/>
                <p:nvPr/>
              </p:nvGrpSpPr>
              <p:grpSpPr>
                <a:xfrm>
                  <a:off x="6202848" y="1213287"/>
                  <a:ext cx="139356" cy="139356"/>
                  <a:chOff x="3300229" y="786025"/>
                  <a:chExt cx="116275" cy="116275"/>
                </a:xfrm>
              </p:grpSpPr>
              <p:sp>
                <p:nvSpPr>
                  <p:cNvPr id="1364" name="Google Shape;1364;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67" name="Google Shape;1367;p60"/>
              <p:cNvGrpSpPr/>
              <p:nvPr/>
            </p:nvGrpSpPr>
            <p:grpSpPr>
              <a:xfrm>
                <a:off x="8037100" y="3763925"/>
                <a:ext cx="840515" cy="993664"/>
                <a:chOff x="5565852" y="1147720"/>
                <a:chExt cx="840515" cy="993664"/>
              </a:xfrm>
            </p:grpSpPr>
            <p:sp>
              <p:nvSpPr>
                <p:cNvPr id="1368" name="Google Shape;1368;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9" name="Google Shape;1369;p60"/>
                <p:cNvGrpSpPr/>
                <p:nvPr/>
              </p:nvGrpSpPr>
              <p:grpSpPr>
                <a:xfrm>
                  <a:off x="6202848" y="1213287"/>
                  <a:ext cx="139356" cy="139356"/>
                  <a:chOff x="3300229" y="786025"/>
                  <a:chExt cx="116275" cy="116275"/>
                </a:xfrm>
              </p:grpSpPr>
              <p:sp>
                <p:nvSpPr>
                  <p:cNvPr id="1370" name="Google Shape;1370;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73" name="Google Shape;1373;p60"/>
            <p:cNvGrpSpPr/>
            <p:nvPr/>
          </p:nvGrpSpPr>
          <p:grpSpPr>
            <a:xfrm>
              <a:off x="8234732" y="4162651"/>
              <a:ext cx="445265" cy="408435"/>
              <a:chOff x="6239575" y="4416275"/>
              <a:chExt cx="489625" cy="449175"/>
            </a:xfrm>
          </p:grpSpPr>
          <p:sp>
            <p:nvSpPr>
              <p:cNvPr id="1374" name="Google Shape;1374;p60"/>
              <p:cNvSpPr/>
              <p:nvPr/>
            </p:nvSpPr>
            <p:spPr>
              <a:xfrm>
                <a:off x="6239575" y="4416275"/>
                <a:ext cx="489625" cy="449175"/>
              </a:xfrm>
              <a:custGeom>
                <a:rect b="b" l="l" r="r" t="t"/>
                <a:pathLst>
                  <a:path extrusionOk="0" h="17967" w="19585">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75" name="Google Shape;1375;p60"/>
              <p:cNvSpPr/>
              <p:nvPr/>
            </p:nvSpPr>
            <p:spPr>
              <a:xfrm>
                <a:off x="6438550" y="4723875"/>
                <a:ext cx="88350" cy="84950"/>
              </a:xfrm>
              <a:custGeom>
                <a:rect b="b" l="l" r="r" t="t"/>
                <a:pathLst>
                  <a:path extrusionOk="0" h="3398" w="3534">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76" name="Google Shape;1376;p60"/>
              <p:cNvSpPr/>
              <p:nvPr/>
            </p:nvSpPr>
            <p:spPr>
              <a:xfrm>
                <a:off x="6441950" y="4497425"/>
                <a:ext cx="84950" cy="198250"/>
              </a:xfrm>
              <a:custGeom>
                <a:rect b="b" l="l" r="r" t="t"/>
                <a:pathLst>
                  <a:path extrusionOk="0" h="7930" w="3398">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grpSp>
        <p:nvGrpSpPr>
          <p:cNvPr id="1377" name="Google Shape;1377;p60"/>
          <p:cNvGrpSpPr/>
          <p:nvPr/>
        </p:nvGrpSpPr>
        <p:grpSpPr>
          <a:xfrm flipH="1">
            <a:off x="8022110" y="127163"/>
            <a:ext cx="992915" cy="1146064"/>
            <a:chOff x="7884700" y="3763925"/>
            <a:chExt cx="992915" cy="1146064"/>
          </a:xfrm>
        </p:grpSpPr>
        <p:grpSp>
          <p:nvGrpSpPr>
            <p:cNvPr id="1378" name="Google Shape;1378;p60"/>
            <p:cNvGrpSpPr/>
            <p:nvPr/>
          </p:nvGrpSpPr>
          <p:grpSpPr>
            <a:xfrm>
              <a:off x="7884700" y="3763925"/>
              <a:ext cx="992915" cy="1146064"/>
              <a:chOff x="7884700" y="3763925"/>
              <a:chExt cx="992915" cy="1146064"/>
            </a:xfrm>
          </p:grpSpPr>
          <p:grpSp>
            <p:nvGrpSpPr>
              <p:cNvPr id="1379" name="Google Shape;1379;p60"/>
              <p:cNvGrpSpPr/>
              <p:nvPr/>
            </p:nvGrpSpPr>
            <p:grpSpPr>
              <a:xfrm>
                <a:off x="7884700" y="3916325"/>
                <a:ext cx="840515" cy="993664"/>
                <a:chOff x="5565852" y="1147720"/>
                <a:chExt cx="840515" cy="993664"/>
              </a:xfrm>
            </p:grpSpPr>
            <p:sp>
              <p:nvSpPr>
                <p:cNvPr id="1380" name="Google Shape;1380;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1" name="Google Shape;1381;p60"/>
                <p:cNvGrpSpPr/>
                <p:nvPr/>
              </p:nvGrpSpPr>
              <p:grpSpPr>
                <a:xfrm>
                  <a:off x="6202848" y="1213287"/>
                  <a:ext cx="139356" cy="139356"/>
                  <a:chOff x="3300229" y="786025"/>
                  <a:chExt cx="116275" cy="116275"/>
                </a:xfrm>
              </p:grpSpPr>
              <p:sp>
                <p:nvSpPr>
                  <p:cNvPr id="1382" name="Google Shape;1382;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5" name="Google Shape;1385;p60"/>
              <p:cNvGrpSpPr/>
              <p:nvPr/>
            </p:nvGrpSpPr>
            <p:grpSpPr>
              <a:xfrm>
                <a:off x="7960900" y="3840125"/>
                <a:ext cx="840515" cy="993664"/>
                <a:chOff x="5565852" y="1147720"/>
                <a:chExt cx="840515" cy="993664"/>
              </a:xfrm>
            </p:grpSpPr>
            <p:sp>
              <p:nvSpPr>
                <p:cNvPr id="1386" name="Google Shape;1386;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7" name="Google Shape;1387;p60"/>
                <p:cNvGrpSpPr/>
                <p:nvPr/>
              </p:nvGrpSpPr>
              <p:grpSpPr>
                <a:xfrm>
                  <a:off x="6202848" y="1213287"/>
                  <a:ext cx="139356" cy="139356"/>
                  <a:chOff x="3300229" y="786025"/>
                  <a:chExt cx="116275" cy="116275"/>
                </a:xfrm>
              </p:grpSpPr>
              <p:sp>
                <p:nvSpPr>
                  <p:cNvPr id="1388" name="Google Shape;1388;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91" name="Google Shape;1391;p60"/>
              <p:cNvGrpSpPr/>
              <p:nvPr/>
            </p:nvGrpSpPr>
            <p:grpSpPr>
              <a:xfrm>
                <a:off x="8037100" y="3763925"/>
                <a:ext cx="840515" cy="993664"/>
                <a:chOff x="5565852" y="1147720"/>
                <a:chExt cx="840515" cy="993664"/>
              </a:xfrm>
            </p:grpSpPr>
            <p:sp>
              <p:nvSpPr>
                <p:cNvPr id="1392" name="Google Shape;1392;p60"/>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3" name="Google Shape;1393;p60"/>
                <p:cNvGrpSpPr/>
                <p:nvPr/>
              </p:nvGrpSpPr>
              <p:grpSpPr>
                <a:xfrm>
                  <a:off x="6202848" y="1213287"/>
                  <a:ext cx="139356" cy="139356"/>
                  <a:chOff x="3300229" y="786025"/>
                  <a:chExt cx="116275" cy="116275"/>
                </a:xfrm>
              </p:grpSpPr>
              <p:sp>
                <p:nvSpPr>
                  <p:cNvPr id="1394" name="Google Shape;1394;p60"/>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0"/>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0"/>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397" name="Google Shape;1397;p60"/>
            <p:cNvGrpSpPr/>
            <p:nvPr/>
          </p:nvGrpSpPr>
          <p:grpSpPr>
            <a:xfrm>
              <a:off x="8234732" y="4162651"/>
              <a:ext cx="445265" cy="408435"/>
              <a:chOff x="6239575" y="4416275"/>
              <a:chExt cx="489625" cy="449175"/>
            </a:xfrm>
          </p:grpSpPr>
          <p:sp>
            <p:nvSpPr>
              <p:cNvPr id="1398" name="Google Shape;1398;p60"/>
              <p:cNvSpPr/>
              <p:nvPr/>
            </p:nvSpPr>
            <p:spPr>
              <a:xfrm>
                <a:off x="6239575" y="4416275"/>
                <a:ext cx="489625" cy="449175"/>
              </a:xfrm>
              <a:custGeom>
                <a:rect b="b" l="l" r="r" t="t"/>
                <a:pathLst>
                  <a:path extrusionOk="0" h="17967" w="19585">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399" name="Google Shape;1399;p60"/>
              <p:cNvSpPr/>
              <p:nvPr/>
            </p:nvSpPr>
            <p:spPr>
              <a:xfrm>
                <a:off x="6438550" y="4723875"/>
                <a:ext cx="88350" cy="84950"/>
              </a:xfrm>
              <a:custGeom>
                <a:rect b="b" l="l" r="r" t="t"/>
                <a:pathLst>
                  <a:path extrusionOk="0" h="3398" w="3534">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00" name="Google Shape;1400;p60"/>
              <p:cNvSpPr/>
              <p:nvPr/>
            </p:nvSpPr>
            <p:spPr>
              <a:xfrm>
                <a:off x="6441950" y="4497425"/>
                <a:ext cx="84950" cy="198250"/>
              </a:xfrm>
              <a:custGeom>
                <a:rect b="b" l="l" r="r" t="t"/>
                <a:pathLst>
                  <a:path extrusionOk="0" h="7930" w="3398">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pic>
        <p:nvPicPr>
          <p:cNvPr id="1401" name="Google Shape;1401;p60"/>
          <p:cNvPicPr preferRelativeResize="0"/>
          <p:nvPr/>
        </p:nvPicPr>
        <p:blipFill rotWithShape="1">
          <a:blip r:embed="rId3">
            <a:alphaModFix/>
          </a:blip>
          <a:srcRect b="0" l="4091" r="8104" t="0"/>
          <a:stretch/>
        </p:blipFill>
        <p:spPr>
          <a:xfrm flipH="1">
            <a:off x="8007825" y="127175"/>
            <a:ext cx="851200" cy="996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61"/>
          <p:cNvSpPr txBox="1"/>
          <p:nvPr>
            <p:ph type="title"/>
          </p:nvPr>
        </p:nvSpPr>
        <p:spPr>
          <a:xfrm>
            <a:off x="893425" y="967100"/>
            <a:ext cx="3852000" cy="5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Steganography</a:t>
            </a:r>
            <a:endParaRPr/>
          </a:p>
        </p:txBody>
      </p:sp>
      <p:sp>
        <p:nvSpPr>
          <p:cNvPr id="1407" name="Google Shape;1407;p61"/>
          <p:cNvSpPr txBox="1"/>
          <p:nvPr>
            <p:ph idx="1" type="subTitle"/>
          </p:nvPr>
        </p:nvSpPr>
        <p:spPr>
          <a:xfrm>
            <a:off x="893425" y="1687575"/>
            <a:ext cx="7350000" cy="33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practice of hiding secret data/content  in a </a:t>
            </a:r>
            <a:r>
              <a:rPr lang="en"/>
              <a:t>different</a:t>
            </a:r>
            <a:r>
              <a:rPr lang="en"/>
              <a:t> type of digital content files that are not secret in order to avoid being detected. ex. text, image, video, audio.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secret data can be extracted from authenticated people with steganography tools to decode hidden messages.</a:t>
            </a:r>
            <a:endParaRPr/>
          </a:p>
          <a:p>
            <a:pPr indent="0" lvl="0" marL="0" rtl="0" algn="l">
              <a:spcBef>
                <a:spcPts val="0"/>
              </a:spcBef>
              <a:spcAft>
                <a:spcPts val="0"/>
              </a:spcAft>
              <a:buNone/>
            </a:pPr>
            <a:r>
              <a:t/>
            </a:r>
            <a:endParaRPr/>
          </a:p>
          <a:p>
            <a:pPr indent="-311150" lvl="0" marL="457200" rtl="0" algn="l">
              <a:spcBef>
                <a:spcPts val="0"/>
              </a:spcBef>
              <a:spcAft>
                <a:spcPts val="0"/>
              </a:spcAft>
              <a:buSzPts val="1300"/>
              <a:buChar char="●"/>
            </a:pPr>
            <a:r>
              <a:rPr lang="en"/>
              <a:t>Often used together with encryption for extra layer.</a:t>
            </a:r>
            <a:endParaRPr/>
          </a:p>
          <a:p>
            <a:pPr indent="-311150" lvl="0" marL="457200" rtl="0" algn="l">
              <a:spcBef>
                <a:spcPts val="0"/>
              </a:spcBef>
              <a:spcAft>
                <a:spcPts val="0"/>
              </a:spcAft>
              <a:buSzPts val="1300"/>
              <a:buChar char="●"/>
            </a:pPr>
            <a:r>
              <a:rPr lang="en"/>
              <a:t>Malicious Payloads to bypass security and obscure trails.</a:t>
            </a:r>
            <a:endParaRPr/>
          </a:p>
          <a:p>
            <a:pPr indent="-311150" lvl="0" marL="457200" rtl="0" algn="l">
              <a:spcBef>
                <a:spcPts val="0"/>
              </a:spcBef>
              <a:spcAft>
                <a:spcPts val="0"/>
              </a:spcAft>
              <a:buSzPts val="1300"/>
              <a:buChar char="●"/>
            </a:pPr>
            <a:r>
              <a:rPr lang="en"/>
              <a:t>Hard for forensic </a:t>
            </a:r>
            <a:r>
              <a:rPr lang="en"/>
              <a:t>experts</a:t>
            </a:r>
            <a:r>
              <a:rPr lang="en"/>
              <a:t> to know when they are looking at one.</a:t>
            </a:r>
            <a:endParaRPr/>
          </a:p>
          <a:p>
            <a:pPr indent="-311150" lvl="0" marL="457200" rtl="0" algn="l">
              <a:spcBef>
                <a:spcPts val="0"/>
              </a:spcBef>
              <a:spcAft>
                <a:spcPts val="0"/>
              </a:spcAft>
              <a:buSzPts val="1300"/>
              <a:buChar char="●"/>
            </a:pPr>
            <a:r>
              <a:rPr lang="en"/>
              <a:t>Steganalysis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You’ve probably used Steganography! (Even if you didn’t do the training or last weeks lab…)</a:t>
            </a:r>
            <a:endParaRPr/>
          </a:p>
        </p:txBody>
      </p:sp>
      <p:grpSp>
        <p:nvGrpSpPr>
          <p:cNvPr id="1408" name="Google Shape;1408;p61"/>
          <p:cNvGrpSpPr/>
          <p:nvPr/>
        </p:nvGrpSpPr>
        <p:grpSpPr>
          <a:xfrm rot="-2120192">
            <a:off x="-1602216" y="448828"/>
            <a:ext cx="4900664" cy="371666"/>
            <a:chOff x="1187345" y="1471214"/>
            <a:chExt cx="4900477" cy="371652"/>
          </a:xfrm>
        </p:grpSpPr>
        <p:sp>
          <p:nvSpPr>
            <p:cNvPr id="1409" name="Google Shape;1409;p61"/>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1"/>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1"/>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1"/>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1"/>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1"/>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1"/>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1"/>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1"/>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1"/>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1"/>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1"/>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1"/>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1"/>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1"/>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1"/>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1"/>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1"/>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1"/>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1"/>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1"/>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1"/>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1"/>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1"/>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1"/>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1"/>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1"/>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1"/>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1"/>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1"/>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1"/>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1"/>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1"/>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1"/>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1"/>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1"/>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1"/>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1"/>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1"/>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1"/>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1"/>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1"/>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1"/>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1"/>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1"/>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1"/>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1"/>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1"/>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1"/>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1"/>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1"/>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1"/>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1"/>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61"/>
          <p:cNvGrpSpPr/>
          <p:nvPr/>
        </p:nvGrpSpPr>
        <p:grpSpPr>
          <a:xfrm rot="-2120192">
            <a:off x="5281184" y="4101678"/>
            <a:ext cx="4900664" cy="371666"/>
            <a:chOff x="1187345" y="1471214"/>
            <a:chExt cx="4900477" cy="371652"/>
          </a:xfrm>
        </p:grpSpPr>
        <p:sp>
          <p:nvSpPr>
            <p:cNvPr id="1463" name="Google Shape;1463;p61"/>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1"/>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1"/>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1"/>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1"/>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1"/>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1"/>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1"/>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1"/>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1"/>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1"/>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1"/>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1"/>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1"/>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1"/>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1"/>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1"/>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1"/>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1"/>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1"/>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1"/>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1"/>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1"/>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1"/>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1"/>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1"/>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1"/>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1"/>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1"/>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1"/>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1"/>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1"/>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1"/>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1"/>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1"/>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1"/>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1"/>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1"/>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1"/>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61"/>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61"/>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61"/>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61"/>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61"/>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61"/>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61"/>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61"/>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61"/>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61"/>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61"/>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61"/>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61"/>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1"/>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9" name="Shape 1519"/>
        <p:cNvGrpSpPr/>
        <p:nvPr/>
      </p:nvGrpSpPr>
      <p:grpSpPr>
        <a:xfrm>
          <a:off x="0" y="0"/>
          <a:ext cx="0" cy="0"/>
          <a:chOff x="0" y="0"/>
          <a:chExt cx="0" cy="0"/>
        </a:xfrm>
      </p:grpSpPr>
      <p:sp>
        <p:nvSpPr>
          <p:cNvPr id="1520" name="Google Shape;1520;p62"/>
          <p:cNvSpPr txBox="1"/>
          <p:nvPr>
            <p:ph type="title"/>
          </p:nvPr>
        </p:nvSpPr>
        <p:spPr>
          <a:xfrm>
            <a:off x="1066975" y="2416650"/>
            <a:ext cx="4951500" cy="70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STEGANOGRAPHY</a:t>
            </a:r>
            <a:r>
              <a:rPr lang="en"/>
              <a:t> DEMO</a:t>
            </a:r>
            <a:endParaRPr/>
          </a:p>
        </p:txBody>
      </p:sp>
      <p:grpSp>
        <p:nvGrpSpPr>
          <p:cNvPr id="1521" name="Google Shape;1521;p62"/>
          <p:cNvGrpSpPr/>
          <p:nvPr/>
        </p:nvGrpSpPr>
        <p:grpSpPr>
          <a:xfrm>
            <a:off x="2594362" y="3405138"/>
            <a:ext cx="7041578" cy="2323799"/>
            <a:chOff x="2594362" y="3405138"/>
            <a:chExt cx="7041578" cy="2323799"/>
          </a:xfrm>
        </p:grpSpPr>
        <p:sp>
          <p:nvSpPr>
            <p:cNvPr id="1522" name="Google Shape;1522;p62"/>
            <p:cNvSpPr/>
            <p:nvPr/>
          </p:nvSpPr>
          <p:spPr>
            <a:xfrm>
              <a:off x="2594362" y="3405138"/>
              <a:ext cx="7041578" cy="2323799"/>
            </a:xfrm>
            <a:custGeom>
              <a:rect b="b" l="l" r="r" t="t"/>
              <a:pathLst>
                <a:path extrusionOk="0" h="68838" w="208593">
                  <a:moveTo>
                    <a:pt x="206993" y="1"/>
                  </a:moveTo>
                  <a:lnTo>
                    <a:pt x="1" y="58101"/>
                  </a:lnTo>
                  <a:lnTo>
                    <a:pt x="1105" y="68838"/>
                  </a:lnTo>
                  <a:lnTo>
                    <a:pt x="28835" y="65990"/>
                  </a:lnTo>
                  <a:lnTo>
                    <a:pt x="208593" y="15538"/>
                  </a:lnTo>
                  <a:lnTo>
                    <a:pt x="20699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62"/>
            <p:cNvSpPr/>
            <p:nvPr/>
          </p:nvSpPr>
          <p:spPr>
            <a:xfrm>
              <a:off x="5940675" y="4301265"/>
              <a:ext cx="448907" cy="665529"/>
            </a:xfrm>
            <a:custGeom>
              <a:rect b="b" l="l" r="r" t="t"/>
              <a:pathLst>
                <a:path extrusionOk="0" h="19715" w="13298">
                  <a:moveTo>
                    <a:pt x="13298" y="1"/>
                  </a:moveTo>
                  <a:lnTo>
                    <a:pt x="865" y="3489"/>
                  </a:lnTo>
                  <a:lnTo>
                    <a:pt x="1" y="19714"/>
                  </a:lnTo>
                  <a:lnTo>
                    <a:pt x="12434" y="16226"/>
                  </a:lnTo>
                  <a:lnTo>
                    <a:pt x="13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62"/>
            <p:cNvSpPr/>
            <p:nvPr/>
          </p:nvSpPr>
          <p:spPr>
            <a:xfrm>
              <a:off x="5105042" y="4535711"/>
              <a:ext cx="448907" cy="666035"/>
            </a:xfrm>
            <a:custGeom>
              <a:rect b="b" l="l" r="r" t="t"/>
              <a:pathLst>
                <a:path extrusionOk="0" h="19730" w="13298">
                  <a:moveTo>
                    <a:pt x="13298" y="0"/>
                  </a:moveTo>
                  <a:lnTo>
                    <a:pt x="865" y="3505"/>
                  </a:lnTo>
                  <a:lnTo>
                    <a:pt x="1" y="19730"/>
                  </a:lnTo>
                  <a:lnTo>
                    <a:pt x="12434" y="16226"/>
                  </a:lnTo>
                  <a:lnTo>
                    <a:pt x="132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62"/>
            <p:cNvSpPr/>
            <p:nvPr/>
          </p:nvSpPr>
          <p:spPr>
            <a:xfrm>
              <a:off x="6776308" y="4066853"/>
              <a:ext cx="448907" cy="665495"/>
            </a:xfrm>
            <a:custGeom>
              <a:rect b="b" l="l" r="r" t="t"/>
              <a:pathLst>
                <a:path extrusionOk="0" h="19714" w="13298">
                  <a:moveTo>
                    <a:pt x="13297" y="0"/>
                  </a:moveTo>
                  <a:lnTo>
                    <a:pt x="865" y="3488"/>
                  </a:lnTo>
                  <a:lnTo>
                    <a:pt x="0" y="19714"/>
                  </a:lnTo>
                  <a:lnTo>
                    <a:pt x="12433" y="16225"/>
                  </a:lnTo>
                  <a:lnTo>
                    <a:pt x="132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62"/>
            <p:cNvSpPr/>
            <p:nvPr/>
          </p:nvSpPr>
          <p:spPr>
            <a:xfrm>
              <a:off x="9283748" y="3405138"/>
              <a:ext cx="352192" cy="623400"/>
            </a:xfrm>
            <a:custGeom>
              <a:rect b="b" l="l" r="r" t="t"/>
              <a:pathLst>
                <a:path extrusionOk="0" h="18467" w="10433">
                  <a:moveTo>
                    <a:pt x="8833" y="1"/>
                  </a:moveTo>
                  <a:lnTo>
                    <a:pt x="864" y="2241"/>
                  </a:lnTo>
                  <a:lnTo>
                    <a:pt x="0" y="18466"/>
                  </a:lnTo>
                  <a:lnTo>
                    <a:pt x="10433" y="15538"/>
                  </a:lnTo>
                  <a:lnTo>
                    <a:pt x="88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62"/>
            <p:cNvSpPr/>
            <p:nvPr/>
          </p:nvSpPr>
          <p:spPr>
            <a:xfrm>
              <a:off x="7612481" y="3832407"/>
              <a:ext cx="448907" cy="665529"/>
            </a:xfrm>
            <a:custGeom>
              <a:rect b="b" l="l" r="r" t="t"/>
              <a:pathLst>
                <a:path extrusionOk="0" h="19715" w="13298">
                  <a:moveTo>
                    <a:pt x="13297" y="1"/>
                  </a:moveTo>
                  <a:lnTo>
                    <a:pt x="864" y="3489"/>
                  </a:lnTo>
                  <a:lnTo>
                    <a:pt x="0" y="19714"/>
                  </a:lnTo>
                  <a:lnTo>
                    <a:pt x="12433" y="16226"/>
                  </a:lnTo>
                  <a:lnTo>
                    <a:pt x="1329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62"/>
            <p:cNvSpPr/>
            <p:nvPr/>
          </p:nvSpPr>
          <p:spPr>
            <a:xfrm>
              <a:off x="8448115" y="3597455"/>
              <a:ext cx="448907" cy="665495"/>
            </a:xfrm>
            <a:custGeom>
              <a:rect b="b" l="l" r="r" t="t"/>
              <a:pathLst>
                <a:path extrusionOk="0" h="19714" w="13298">
                  <a:moveTo>
                    <a:pt x="13297" y="0"/>
                  </a:moveTo>
                  <a:lnTo>
                    <a:pt x="864" y="3488"/>
                  </a:lnTo>
                  <a:lnTo>
                    <a:pt x="0" y="19714"/>
                  </a:lnTo>
                  <a:lnTo>
                    <a:pt x="12433" y="16225"/>
                  </a:lnTo>
                  <a:lnTo>
                    <a:pt x="132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62"/>
            <p:cNvSpPr/>
            <p:nvPr/>
          </p:nvSpPr>
          <p:spPr>
            <a:xfrm>
              <a:off x="4269409" y="4770663"/>
              <a:ext cx="448907" cy="665529"/>
            </a:xfrm>
            <a:custGeom>
              <a:rect b="b" l="l" r="r" t="t"/>
              <a:pathLst>
                <a:path extrusionOk="0" h="19715" w="13298">
                  <a:moveTo>
                    <a:pt x="13298" y="1"/>
                  </a:moveTo>
                  <a:lnTo>
                    <a:pt x="865" y="3489"/>
                  </a:lnTo>
                  <a:lnTo>
                    <a:pt x="1" y="19714"/>
                  </a:lnTo>
                  <a:lnTo>
                    <a:pt x="12434" y="16226"/>
                  </a:lnTo>
                  <a:lnTo>
                    <a:pt x="1329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62"/>
            <p:cNvSpPr/>
            <p:nvPr/>
          </p:nvSpPr>
          <p:spPr>
            <a:xfrm>
              <a:off x="3434856" y="5005109"/>
              <a:ext cx="447287" cy="641730"/>
            </a:xfrm>
            <a:custGeom>
              <a:rect b="b" l="l" r="r" t="t"/>
              <a:pathLst>
                <a:path extrusionOk="0" h="19010" w="13250">
                  <a:moveTo>
                    <a:pt x="13250" y="0"/>
                  </a:moveTo>
                  <a:lnTo>
                    <a:pt x="817" y="3489"/>
                  </a:lnTo>
                  <a:lnTo>
                    <a:pt x="1" y="19010"/>
                  </a:lnTo>
                  <a:lnTo>
                    <a:pt x="3937" y="18594"/>
                  </a:lnTo>
                  <a:lnTo>
                    <a:pt x="12386" y="16226"/>
                  </a:lnTo>
                  <a:lnTo>
                    <a:pt x="132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2"/>
            <p:cNvSpPr/>
            <p:nvPr/>
          </p:nvSpPr>
          <p:spPr>
            <a:xfrm>
              <a:off x="2615426" y="5239521"/>
              <a:ext cx="431083" cy="489416"/>
            </a:xfrm>
            <a:custGeom>
              <a:rect b="b" l="l" r="r" t="t"/>
              <a:pathLst>
                <a:path extrusionOk="0" h="14498" w="12770">
                  <a:moveTo>
                    <a:pt x="12770" y="1"/>
                  </a:moveTo>
                  <a:lnTo>
                    <a:pt x="337" y="3489"/>
                  </a:lnTo>
                  <a:lnTo>
                    <a:pt x="1" y="9874"/>
                  </a:lnTo>
                  <a:lnTo>
                    <a:pt x="481" y="14498"/>
                  </a:lnTo>
                  <a:lnTo>
                    <a:pt x="12066" y="13314"/>
                  </a:lnTo>
                  <a:lnTo>
                    <a:pt x="127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2" name="Google Shape;1532;p62"/>
          <p:cNvGrpSpPr/>
          <p:nvPr/>
        </p:nvGrpSpPr>
        <p:grpSpPr>
          <a:xfrm>
            <a:off x="7" y="184010"/>
            <a:ext cx="9230313" cy="1256591"/>
            <a:chOff x="-4" y="813440"/>
            <a:chExt cx="9230313" cy="1569758"/>
          </a:xfrm>
        </p:grpSpPr>
        <p:sp>
          <p:nvSpPr>
            <p:cNvPr id="1533" name="Google Shape;1533;p62"/>
            <p:cNvSpPr/>
            <p:nvPr/>
          </p:nvSpPr>
          <p:spPr>
            <a:xfrm>
              <a:off x="-4" y="813440"/>
              <a:ext cx="9230313" cy="1569758"/>
            </a:xfrm>
            <a:custGeom>
              <a:rect b="b" l="l" r="r" t="t"/>
              <a:pathLst>
                <a:path extrusionOk="0" h="46501" w="273430">
                  <a:moveTo>
                    <a:pt x="0" y="1"/>
                  </a:moveTo>
                  <a:lnTo>
                    <a:pt x="0" y="19954"/>
                  </a:lnTo>
                  <a:lnTo>
                    <a:pt x="192591" y="38660"/>
                  </a:lnTo>
                  <a:lnTo>
                    <a:pt x="273429" y="46500"/>
                  </a:lnTo>
                  <a:lnTo>
                    <a:pt x="273429" y="26547"/>
                  </a:lnTo>
                  <a:lnTo>
                    <a:pt x="145371" y="14114"/>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62"/>
            <p:cNvSpPr/>
            <p:nvPr/>
          </p:nvSpPr>
          <p:spPr>
            <a:xfrm>
              <a:off x="4439040" y="1272576"/>
              <a:ext cx="851330" cy="700097"/>
            </a:xfrm>
            <a:custGeom>
              <a:rect b="b" l="l" r="r" t="t"/>
              <a:pathLst>
                <a:path extrusionOk="0" h="20739" w="25219">
                  <a:moveTo>
                    <a:pt x="8625" y="1"/>
                  </a:moveTo>
                  <a:lnTo>
                    <a:pt x="0" y="19122"/>
                  </a:lnTo>
                  <a:lnTo>
                    <a:pt x="16593" y="20738"/>
                  </a:lnTo>
                  <a:lnTo>
                    <a:pt x="25218" y="1617"/>
                  </a:lnTo>
                  <a:lnTo>
                    <a:pt x="86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2"/>
            <p:cNvSpPr/>
            <p:nvPr/>
          </p:nvSpPr>
          <p:spPr>
            <a:xfrm>
              <a:off x="5554455" y="1381174"/>
              <a:ext cx="850790" cy="699523"/>
            </a:xfrm>
            <a:custGeom>
              <a:rect b="b" l="l" r="r" t="t"/>
              <a:pathLst>
                <a:path extrusionOk="0" h="20722" w="25203">
                  <a:moveTo>
                    <a:pt x="8625" y="0"/>
                  </a:moveTo>
                  <a:lnTo>
                    <a:pt x="1" y="19106"/>
                  </a:lnTo>
                  <a:lnTo>
                    <a:pt x="10401" y="20114"/>
                  </a:lnTo>
                  <a:lnTo>
                    <a:pt x="16594" y="20722"/>
                  </a:lnTo>
                  <a:lnTo>
                    <a:pt x="25203" y="1600"/>
                  </a:lnTo>
                  <a:lnTo>
                    <a:pt x="15234" y="640"/>
                  </a:lnTo>
                  <a:lnTo>
                    <a:pt x="86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2"/>
            <p:cNvSpPr/>
            <p:nvPr/>
          </p:nvSpPr>
          <p:spPr>
            <a:xfrm>
              <a:off x="3324131" y="1164552"/>
              <a:ext cx="850790" cy="699557"/>
            </a:xfrm>
            <a:custGeom>
              <a:rect b="b" l="l" r="r" t="t"/>
              <a:pathLst>
                <a:path extrusionOk="0" h="20723" w="25203">
                  <a:moveTo>
                    <a:pt x="8609" y="1"/>
                  </a:moveTo>
                  <a:lnTo>
                    <a:pt x="1" y="19122"/>
                  </a:lnTo>
                  <a:lnTo>
                    <a:pt x="9873" y="20082"/>
                  </a:lnTo>
                  <a:lnTo>
                    <a:pt x="16578" y="20722"/>
                  </a:lnTo>
                  <a:lnTo>
                    <a:pt x="25203" y="1601"/>
                  </a:lnTo>
                  <a:lnTo>
                    <a:pt x="17938" y="897"/>
                  </a:lnTo>
                  <a:lnTo>
                    <a:pt x="86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2"/>
            <p:cNvSpPr/>
            <p:nvPr/>
          </p:nvSpPr>
          <p:spPr>
            <a:xfrm>
              <a:off x="-4" y="839906"/>
              <a:ext cx="829692" cy="699557"/>
            </a:xfrm>
            <a:custGeom>
              <a:rect b="b" l="l" r="r" t="t"/>
              <a:pathLst>
                <a:path extrusionOk="0" h="20723" w="24578">
                  <a:moveTo>
                    <a:pt x="7985" y="1"/>
                  </a:moveTo>
                  <a:lnTo>
                    <a:pt x="0" y="17698"/>
                  </a:lnTo>
                  <a:lnTo>
                    <a:pt x="0" y="19170"/>
                  </a:lnTo>
                  <a:lnTo>
                    <a:pt x="15953" y="20722"/>
                  </a:lnTo>
                  <a:lnTo>
                    <a:pt x="24578" y="1601"/>
                  </a:lnTo>
                  <a:lnTo>
                    <a:pt x="79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2"/>
            <p:cNvSpPr/>
            <p:nvPr/>
          </p:nvSpPr>
          <p:spPr>
            <a:xfrm>
              <a:off x="2208716" y="1055988"/>
              <a:ext cx="851297" cy="700063"/>
            </a:xfrm>
            <a:custGeom>
              <a:rect b="b" l="l" r="r" t="t"/>
              <a:pathLst>
                <a:path extrusionOk="0" h="20738" w="25218">
                  <a:moveTo>
                    <a:pt x="8625" y="0"/>
                  </a:moveTo>
                  <a:lnTo>
                    <a:pt x="0" y="19122"/>
                  </a:lnTo>
                  <a:lnTo>
                    <a:pt x="8881" y="19986"/>
                  </a:lnTo>
                  <a:lnTo>
                    <a:pt x="16593" y="20738"/>
                  </a:lnTo>
                  <a:lnTo>
                    <a:pt x="25218" y="1617"/>
                  </a:lnTo>
                  <a:lnTo>
                    <a:pt x="86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2"/>
            <p:cNvSpPr/>
            <p:nvPr/>
          </p:nvSpPr>
          <p:spPr>
            <a:xfrm>
              <a:off x="1093807" y="947964"/>
              <a:ext cx="850790" cy="700063"/>
            </a:xfrm>
            <a:custGeom>
              <a:rect b="b" l="l" r="r" t="t"/>
              <a:pathLst>
                <a:path extrusionOk="0" h="20738" w="25203">
                  <a:moveTo>
                    <a:pt x="8609" y="0"/>
                  </a:moveTo>
                  <a:lnTo>
                    <a:pt x="0" y="19122"/>
                  </a:lnTo>
                  <a:lnTo>
                    <a:pt x="9345" y="20034"/>
                  </a:lnTo>
                  <a:lnTo>
                    <a:pt x="16578" y="20738"/>
                  </a:lnTo>
                  <a:lnTo>
                    <a:pt x="25202" y="1616"/>
                  </a:lnTo>
                  <a:lnTo>
                    <a:pt x="12993" y="432"/>
                  </a:lnTo>
                  <a:lnTo>
                    <a:pt x="86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2"/>
            <p:cNvSpPr/>
            <p:nvPr/>
          </p:nvSpPr>
          <p:spPr>
            <a:xfrm>
              <a:off x="6669364" y="1489198"/>
              <a:ext cx="851330" cy="699523"/>
            </a:xfrm>
            <a:custGeom>
              <a:rect b="b" l="l" r="r" t="t"/>
              <a:pathLst>
                <a:path extrusionOk="0" h="20722" w="25219">
                  <a:moveTo>
                    <a:pt x="8625" y="0"/>
                  </a:moveTo>
                  <a:lnTo>
                    <a:pt x="0" y="19122"/>
                  </a:lnTo>
                  <a:lnTo>
                    <a:pt x="16593" y="20722"/>
                  </a:lnTo>
                  <a:lnTo>
                    <a:pt x="25218" y="1616"/>
                  </a:lnTo>
                  <a:lnTo>
                    <a:pt x="86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2"/>
            <p:cNvSpPr/>
            <p:nvPr/>
          </p:nvSpPr>
          <p:spPr>
            <a:xfrm>
              <a:off x="7784780" y="1597222"/>
              <a:ext cx="850790" cy="700097"/>
            </a:xfrm>
            <a:custGeom>
              <a:rect b="b" l="l" r="r" t="t"/>
              <a:pathLst>
                <a:path extrusionOk="0" h="20739" w="25203">
                  <a:moveTo>
                    <a:pt x="8625" y="1"/>
                  </a:moveTo>
                  <a:lnTo>
                    <a:pt x="1" y="19122"/>
                  </a:lnTo>
                  <a:lnTo>
                    <a:pt x="16594" y="20738"/>
                  </a:lnTo>
                  <a:lnTo>
                    <a:pt x="25203" y="1617"/>
                  </a:lnTo>
                  <a:lnTo>
                    <a:pt x="862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2"/>
            <p:cNvSpPr/>
            <p:nvPr/>
          </p:nvSpPr>
          <p:spPr>
            <a:xfrm>
              <a:off x="8900229" y="1705786"/>
              <a:ext cx="330081" cy="677412"/>
            </a:xfrm>
            <a:custGeom>
              <a:rect b="b" l="l" r="r" t="t"/>
              <a:pathLst>
                <a:path extrusionOk="0" h="20067" w="9778">
                  <a:moveTo>
                    <a:pt x="8609" y="1"/>
                  </a:moveTo>
                  <a:lnTo>
                    <a:pt x="0" y="19106"/>
                  </a:lnTo>
                  <a:lnTo>
                    <a:pt x="9777" y="20066"/>
                  </a:lnTo>
                  <a:lnTo>
                    <a:pt x="9777" y="113"/>
                  </a:lnTo>
                  <a:lnTo>
                    <a:pt x="860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7"/>
          <p:cNvSpPr txBox="1"/>
          <p:nvPr>
            <p:ph type="title"/>
          </p:nvPr>
        </p:nvSpPr>
        <p:spPr>
          <a:xfrm>
            <a:off x="2746950" y="2188375"/>
            <a:ext cx="3650100" cy="32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DIGITAL FORENSICS</a:t>
            </a:r>
            <a:endParaRPr>
              <a:solidFill>
                <a:schemeClr val="dk2"/>
              </a:solidFill>
            </a:endParaRPr>
          </a:p>
        </p:txBody>
      </p:sp>
      <p:sp>
        <p:nvSpPr>
          <p:cNvPr id="327" name="Google Shape;327;p27"/>
          <p:cNvSpPr txBox="1"/>
          <p:nvPr>
            <p:ph idx="1" type="subTitle"/>
          </p:nvPr>
        </p:nvSpPr>
        <p:spPr>
          <a:xfrm>
            <a:off x="2557200" y="2508775"/>
            <a:ext cx="4029600" cy="123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Ubuntu"/>
                <a:ea typeface="Ubuntu"/>
                <a:cs typeface="Ubuntu"/>
                <a:sym typeface="Ubuntu"/>
              </a:rPr>
              <a:t>The use of analytical and investigative techniques to identify, collect, examine and preserve evidence.</a:t>
            </a:r>
            <a:endParaRPr b="1">
              <a:solidFill>
                <a:schemeClr val="lt1"/>
              </a:solidFill>
              <a:latin typeface="Ubuntu"/>
              <a:ea typeface="Ubuntu"/>
              <a:cs typeface="Ubuntu"/>
              <a:sym typeface="Ubuntu"/>
            </a:endParaRPr>
          </a:p>
          <a:p>
            <a:pPr indent="0" lvl="0" marL="0" rtl="0" algn="l">
              <a:spcBef>
                <a:spcPts val="0"/>
              </a:spcBef>
              <a:spcAft>
                <a:spcPts val="0"/>
              </a:spcAft>
              <a:buNone/>
            </a:pPr>
            <a:r>
              <a:t/>
            </a:r>
            <a:endParaRPr b="1">
              <a:solidFill>
                <a:schemeClr val="lt1"/>
              </a:solidFill>
              <a:latin typeface="Ubuntu"/>
              <a:ea typeface="Ubuntu"/>
              <a:cs typeface="Ubuntu"/>
              <a:sym typeface="Ubuntu"/>
            </a:endParaRPr>
          </a:p>
          <a:p>
            <a:pPr indent="0" lvl="0" marL="0" rtl="0" algn="l">
              <a:spcBef>
                <a:spcPts val="0"/>
              </a:spcBef>
              <a:spcAft>
                <a:spcPts val="0"/>
              </a:spcAft>
              <a:buNone/>
            </a:pPr>
            <a:r>
              <a:t/>
            </a:r>
            <a:endParaRPr b="1">
              <a:solidFill>
                <a:schemeClr val="lt1"/>
              </a:solidFill>
              <a:latin typeface="Ubuntu"/>
              <a:ea typeface="Ubuntu"/>
              <a:cs typeface="Ubuntu"/>
              <a:sym typeface="Ubuntu"/>
            </a:endParaRPr>
          </a:p>
        </p:txBody>
      </p:sp>
      <p:grpSp>
        <p:nvGrpSpPr>
          <p:cNvPr id="328" name="Google Shape;328;p27"/>
          <p:cNvGrpSpPr/>
          <p:nvPr/>
        </p:nvGrpSpPr>
        <p:grpSpPr>
          <a:xfrm>
            <a:off x="494075" y="503500"/>
            <a:ext cx="992915" cy="1146064"/>
            <a:chOff x="7884700" y="3763925"/>
            <a:chExt cx="992915" cy="1146064"/>
          </a:xfrm>
        </p:grpSpPr>
        <p:grpSp>
          <p:nvGrpSpPr>
            <p:cNvPr id="329" name="Google Shape;329;p27"/>
            <p:cNvGrpSpPr/>
            <p:nvPr/>
          </p:nvGrpSpPr>
          <p:grpSpPr>
            <a:xfrm>
              <a:off x="7884700" y="3763925"/>
              <a:ext cx="992915" cy="1146064"/>
              <a:chOff x="7884700" y="3763925"/>
              <a:chExt cx="992915" cy="1146064"/>
            </a:xfrm>
          </p:grpSpPr>
          <p:grpSp>
            <p:nvGrpSpPr>
              <p:cNvPr id="330" name="Google Shape;330;p27"/>
              <p:cNvGrpSpPr/>
              <p:nvPr/>
            </p:nvGrpSpPr>
            <p:grpSpPr>
              <a:xfrm>
                <a:off x="7884700" y="3916325"/>
                <a:ext cx="840515" cy="993664"/>
                <a:chOff x="5565852" y="1147720"/>
                <a:chExt cx="840515" cy="993664"/>
              </a:xfrm>
            </p:grpSpPr>
            <p:sp>
              <p:nvSpPr>
                <p:cNvPr id="331" name="Google Shape;331;p27"/>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27"/>
                <p:cNvGrpSpPr/>
                <p:nvPr/>
              </p:nvGrpSpPr>
              <p:grpSpPr>
                <a:xfrm>
                  <a:off x="6202848" y="1213287"/>
                  <a:ext cx="139356" cy="139356"/>
                  <a:chOff x="3300229" y="786025"/>
                  <a:chExt cx="116275" cy="116275"/>
                </a:xfrm>
              </p:grpSpPr>
              <p:sp>
                <p:nvSpPr>
                  <p:cNvPr id="333" name="Google Shape;333;p2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6" name="Google Shape;336;p27"/>
              <p:cNvGrpSpPr/>
              <p:nvPr/>
            </p:nvGrpSpPr>
            <p:grpSpPr>
              <a:xfrm>
                <a:off x="7960900" y="3840125"/>
                <a:ext cx="840515" cy="993664"/>
                <a:chOff x="5565852" y="1147720"/>
                <a:chExt cx="840515" cy="993664"/>
              </a:xfrm>
            </p:grpSpPr>
            <p:sp>
              <p:nvSpPr>
                <p:cNvPr id="337" name="Google Shape;337;p27"/>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27"/>
                <p:cNvGrpSpPr/>
                <p:nvPr/>
              </p:nvGrpSpPr>
              <p:grpSpPr>
                <a:xfrm>
                  <a:off x="6202848" y="1213287"/>
                  <a:ext cx="139356" cy="139356"/>
                  <a:chOff x="3300229" y="786025"/>
                  <a:chExt cx="116275" cy="116275"/>
                </a:xfrm>
              </p:grpSpPr>
              <p:sp>
                <p:nvSpPr>
                  <p:cNvPr id="339" name="Google Shape;339;p2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2" name="Google Shape;342;p27"/>
              <p:cNvGrpSpPr/>
              <p:nvPr/>
            </p:nvGrpSpPr>
            <p:grpSpPr>
              <a:xfrm>
                <a:off x="8037100" y="3763925"/>
                <a:ext cx="840515" cy="993664"/>
                <a:chOff x="5565852" y="1147720"/>
                <a:chExt cx="840515" cy="993664"/>
              </a:xfrm>
            </p:grpSpPr>
            <p:sp>
              <p:nvSpPr>
                <p:cNvPr id="343" name="Google Shape;343;p27"/>
                <p:cNvSpPr/>
                <p:nvPr/>
              </p:nvSpPr>
              <p:spPr>
                <a:xfrm>
                  <a:off x="5565852" y="1147720"/>
                  <a:ext cx="840515" cy="993664"/>
                </a:xfrm>
                <a:custGeom>
                  <a:rect b="b" l="l" r="r" t="t"/>
                  <a:pathLst>
                    <a:path extrusionOk="0" h="9029" w="99972">
                      <a:moveTo>
                        <a:pt x="0" y="1"/>
                      </a:moveTo>
                      <a:lnTo>
                        <a:pt x="0" y="9028"/>
                      </a:lnTo>
                      <a:lnTo>
                        <a:pt x="99972" y="9028"/>
                      </a:lnTo>
                      <a:lnTo>
                        <a:pt x="99972" y="1"/>
                      </a:lnTo>
                      <a:close/>
                    </a:path>
                  </a:pathLst>
                </a:custGeom>
                <a:solidFill>
                  <a:schemeClr val="accent2"/>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27"/>
                <p:cNvGrpSpPr/>
                <p:nvPr/>
              </p:nvGrpSpPr>
              <p:grpSpPr>
                <a:xfrm>
                  <a:off x="6202848" y="1213287"/>
                  <a:ext cx="139356" cy="139356"/>
                  <a:chOff x="3300229" y="786025"/>
                  <a:chExt cx="116275" cy="116275"/>
                </a:xfrm>
              </p:grpSpPr>
              <p:sp>
                <p:nvSpPr>
                  <p:cNvPr id="345" name="Google Shape;345;p27"/>
                  <p:cNvSpPr/>
                  <p:nvPr/>
                </p:nvSpPr>
                <p:spPr>
                  <a:xfrm>
                    <a:off x="3300229" y="786025"/>
                    <a:ext cx="116275" cy="116275"/>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chemeClr val="dk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3335179" y="820975"/>
                    <a:ext cx="45625" cy="45625"/>
                  </a:xfrm>
                  <a:custGeom>
                    <a:rect b="b" l="l" r="r" t="t"/>
                    <a:pathLst>
                      <a:path extrusionOk="0" fill="none" h="1825" w="1825">
                        <a:moveTo>
                          <a:pt x="1824" y="0"/>
                        </a:moveTo>
                        <a:lnTo>
                          <a:pt x="1" y="1824"/>
                        </a:lnTo>
                      </a:path>
                    </a:pathLst>
                  </a:custGeom>
                  <a:noFill/>
                  <a:ln cap="flat" cmpd="sng" w="19050">
                    <a:solidFill>
                      <a:schemeClr val="l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3335179" y="820975"/>
                    <a:ext cx="45625" cy="45625"/>
                  </a:xfrm>
                  <a:custGeom>
                    <a:rect b="b" l="l" r="r" t="t"/>
                    <a:pathLst>
                      <a:path extrusionOk="0" fill="none" h="1825" w="1825">
                        <a:moveTo>
                          <a:pt x="1" y="0"/>
                        </a:moveTo>
                        <a:lnTo>
                          <a:pt x="1824" y="1824"/>
                        </a:lnTo>
                      </a:path>
                    </a:pathLst>
                  </a:custGeom>
                  <a:noFill/>
                  <a:ln cap="flat" cmpd="sng" w="19050">
                    <a:solidFill>
                      <a:srgbClr val="FFFFFF"/>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348" name="Google Shape;348;p27"/>
            <p:cNvGrpSpPr/>
            <p:nvPr/>
          </p:nvGrpSpPr>
          <p:grpSpPr>
            <a:xfrm>
              <a:off x="8234732" y="4162651"/>
              <a:ext cx="445265" cy="408435"/>
              <a:chOff x="6239575" y="4416275"/>
              <a:chExt cx="489625" cy="449175"/>
            </a:xfrm>
          </p:grpSpPr>
          <p:sp>
            <p:nvSpPr>
              <p:cNvPr id="349" name="Google Shape;349;p27"/>
              <p:cNvSpPr/>
              <p:nvPr/>
            </p:nvSpPr>
            <p:spPr>
              <a:xfrm>
                <a:off x="6239575" y="4416275"/>
                <a:ext cx="489625" cy="449175"/>
              </a:xfrm>
              <a:custGeom>
                <a:rect b="b" l="l" r="r" t="t"/>
                <a:pathLst>
                  <a:path extrusionOk="0" h="17967" w="19585">
                    <a:moveTo>
                      <a:pt x="9792" y="1132"/>
                    </a:moveTo>
                    <a:cubicBezTo>
                      <a:pt x="10374" y="1132"/>
                      <a:pt x="10955" y="1424"/>
                      <a:pt x="11278" y="2009"/>
                    </a:cubicBezTo>
                    <a:lnTo>
                      <a:pt x="18111" y="14313"/>
                    </a:lnTo>
                    <a:cubicBezTo>
                      <a:pt x="18404" y="14838"/>
                      <a:pt x="18395" y="15481"/>
                      <a:pt x="18087" y="15998"/>
                    </a:cubicBezTo>
                    <a:cubicBezTo>
                      <a:pt x="17786" y="16518"/>
                      <a:pt x="17232" y="16834"/>
                      <a:pt x="16634" y="16834"/>
                    </a:cubicBezTo>
                    <a:cubicBezTo>
                      <a:pt x="16631" y="16834"/>
                      <a:pt x="16628" y="16834"/>
                      <a:pt x="16625" y="16834"/>
                    </a:cubicBezTo>
                    <a:lnTo>
                      <a:pt x="2962" y="16834"/>
                    </a:lnTo>
                    <a:cubicBezTo>
                      <a:pt x="1667" y="16834"/>
                      <a:pt x="849" y="15445"/>
                      <a:pt x="1474" y="14313"/>
                    </a:cubicBezTo>
                    <a:lnTo>
                      <a:pt x="8307" y="2009"/>
                    </a:lnTo>
                    <a:cubicBezTo>
                      <a:pt x="8630" y="1424"/>
                      <a:pt x="9211" y="1132"/>
                      <a:pt x="9792" y="1132"/>
                    </a:cubicBezTo>
                    <a:close/>
                    <a:moveTo>
                      <a:pt x="9792" y="1"/>
                    </a:moveTo>
                    <a:cubicBezTo>
                      <a:pt x="8763" y="1"/>
                      <a:pt x="7815" y="559"/>
                      <a:pt x="7317" y="1462"/>
                    </a:cubicBezTo>
                    <a:lnTo>
                      <a:pt x="483" y="13766"/>
                    </a:lnTo>
                    <a:cubicBezTo>
                      <a:pt x="0" y="14642"/>
                      <a:pt x="15" y="15711"/>
                      <a:pt x="523" y="16574"/>
                    </a:cubicBezTo>
                    <a:cubicBezTo>
                      <a:pt x="1033" y="17435"/>
                      <a:pt x="1960" y="17966"/>
                      <a:pt x="2962" y="17966"/>
                    </a:cubicBezTo>
                    <a:lnTo>
                      <a:pt x="16625" y="17966"/>
                    </a:lnTo>
                    <a:cubicBezTo>
                      <a:pt x="17625" y="17966"/>
                      <a:pt x="18555" y="17435"/>
                      <a:pt x="19062" y="16574"/>
                    </a:cubicBezTo>
                    <a:cubicBezTo>
                      <a:pt x="19572" y="15711"/>
                      <a:pt x="19585" y="14642"/>
                      <a:pt x="19101" y="13766"/>
                    </a:cubicBezTo>
                    <a:lnTo>
                      <a:pt x="12271" y="1462"/>
                    </a:lnTo>
                    <a:cubicBezTo>
                      <a:pt x="11770" y="559"/>
                      <a:pt x="10822" y="1"/>
                      <a:pt x="97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50" name="Google Shape;350;p27"/>
              <p:cNvSpPr/>
              <p:nvPr/>
            </p:nvSpPr>
            <p:spPr>
              <a:xfrm>
                <a:off x="6438550" y="4723875"/>
                <a:ext cx="88350" cy="84950"/>
              </a:xfrm>
              <a:custGeom>
                <a:rect b="b" l="l" r="r" t="t"/>
                <a:pathLst>
                  <a:path extrusionOk="0" h="3398" w="3534">
                    <a:moveTo>
                      <a:pt x="1830" y="1132"/>
                    </a:moveTo>
                    <a:cubicBezTo>
                      <a:pt x="2122" y="1132"/>
                      <a:pt x="2401" y="1358"/>
                      <a:pt x="2401" y="1701"/>
                    </a:cubicBezTo>
                    <a:cubicBezTo>
                      <a:pt x="2401" y="2012"/>
                      <a:pt x="2147" y="2266"/>
                      <a:pt x="1833" y="2266"/>
                    </a:cubicBezTo>
                    <a:cubicBezTo>
                      <a:pt x="1329" y="2266"/>
                      <a:pt x="1076" y="1656"/>
                      <a:pt x="1432" y="1299"/>
                    </a:cubicBezTo>
                    <a:cubicBezTo>
                      <a:pt x="1548" y="1184"/>
                      <a:pt x="1691" y="1132"/>
                      <a:pt x="1830" y="1132"/>
                    </a:cubicBezTo>
                    <a:close/>
                    <a:moveTo>
                      <a:pt x="1833" y="1"/>
                    </a:moveTo>
                    <a:cubicBezTo>
                      <a:pt x="1145" y="1"/>
                      <a:pt x="526" y="415"/>
                      <a:pt x="263" y="1049"/>
                    </a:cubicBezTo>
                    <a:cubicBezTo>
                      <a:pt x="1" y="1683"/>
                      <a:pt x="146" y="2414"/>
                      <a:pt x="632" y="2900"/>
                    </a:cubicBezTo>
                    <a:cubicBezTo>
                      <a:pt x="957" y="3225"/>
                      <a:pt x="1391" y="3397"/>
                      <a:pt x="1833" y="3397"/>
                    </a:cubicBezTo>
                    <a:cubicBezTo>
                      <a:pt x="2052" y="3397"/>
                      <a:pt x="2273" y="3355"/>
                      <a:pt x="2483" y="3268"/>
                    </a:cubicBezTo>
                    <a:cubicBezTo>
                      <a:pt x="3117" y="3005"/>
                      <a:pt x="3533" y="2386"/>
                      <a:pt x="3533" y="1701"/>
                    </a:cubicBezTo>
                    <a:cubicBezTo>
                      <a:pt x="3530" y="762"/>
                      <a:pt x="2772" y="1"/>
                      <a:pt x="18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51" name="Google Shape;351;p27"/>
              <p:cNvSpPr/>
              <p:nvPr/>
            </p:nvSpPr>
            <p:spPr>
              <a:xfrm>
                <a:off x="6441950" y="4497425"/>
                <a:ext cx="84950" cy="198250"/>
              </a:xfrm>
              <a:custGeom>
                <a:rect b="b" l="l" r="r" t="t"/>
                <a:pathLst>
                  <a:path extrusionOk="0" h="7930" w="3398">
                    <a:moveTo>
                      <a:pt x="1697" y="1133"/>
                    </a:moveTo>
                    <a:cubicBezTo>
                      <a:pt x="2011" y="1133"/>
                      <a:pt x="2265" y="1387"/>
                      <a:pt x="2265" y="1701"/>
                    </a:cubicBezTo>
                    <a:lnTo>
                      <a:pt x="2265" y="6230"/>
                    </a:lnTo>
                    <a:cubicBezTo>
                      <a:pt x="2265" y="6544"/>
                      <a:pt x="2011" y="6797"/>
                      <a:pt x="1697" y="6797"/>
                    </a:cubicBezTo>
                    <a:cubicBezTo>
                      <a:pt x="1383" y="6797"/>
                      <a:pt x="1133" y="6544"/>
                      <a:pt x="1133" y="6230"/>
                    </a:cubicBezTo>
                    <a:lnTo>
                      <a:pt x="1133" y="1701"/>
                    </a:lnTo>
                    <a:cubicBezTo>
                      <a:pt x="1133" y="1387"/>
                      <a:pt x="1383" y="1133"/>
                      <a:pt x="1697" y="1133"/>
                    </a:cubicBezTo>
                    <a:close/>
                    <a:moveTo>
                      <a:pt x="1697" y="1"/>
                    </a:moveTo>
                    <a:cubicBezTo>
                      <a:pt x="758" y="1"/>
                      <a:pt x="1" y="762"/>
                      <a:pt x="1" y="1701"/>
                    </a:cubicBezTo>
                    <a:lnTo>
                      <a:pt x="1" y="6233"/>
                    </a:lnTo>
                    <a:cubicBezTo>
                      <a:pt x="1" y="7169"/>
                      <a:pt x="758" y="7930"/>
                      <a:pt x="1697" y="7930"/>
                    </a:cubicBezTo>
                    <a:cubicBezTo>
                      <a:pt x="2636" y="7930"/>
                      <a:pt x="3397" y="7169"/>
                      <a:pt x="3397" y="6233"/>
                    </a:cubicBezTo>
                    <a:lnTo>
                      <a:pt x="3397" y="1701"/>
                    </a:lnTo>
                    <a:cubicBezTo>
                      <a:pt x="3397" y="762"/>
                      <a:pt x="2636" y="1"/>
                      <a:pt x="1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sp>
        <p:nvSpPr>
          <p:cNvPr id="352" name="Google Shape;352;p27"/>
          <p:cNvSpPr/>
          <p:nvPr/>
        </p:nvSpPr>
        <p:spPr>
          <a:xfrm flipH="1" rot="-5400000">
            <a:off x="6012112" y="2388631"/>
            <a:ext cx="855708" cy="2110831"/>
          </a:xfrm>
          <a:custGeom>
            <a:rect b="b" l="l" r="r" t="t"/>
            <a:pathLst>
              <a:path extrusionOk="0" h="24053" w="23302">
                <a:moveTo>
                  <a:pt x="23302" y="24053"/>
                </a:moveTo>
                <a:lnTo>
                  <a:pt x="23302" y="0"/>
                </a:lnTo>
                <a:lnTo>
                  <a:pt x="0" y="0"/>
                </a:lnTo>
              </a:path>
            </a:pathLst>
          </a:custGeom>
          <a:noFill/>
          <a:ln cap="flat" cmpd="sng" w="19050">
            <a:solidFill>
              <a:schemeClr val="accent1"/>
            </a:solidFill>
            <a:prstDash val="dot"/>
            <a:round/>
            <a:headEnd len="med" w="med" type="none"/>
            <a:tailEnd len="med" w="med" type="none"/>
          </a:ln>
        </p:spPr>
      </p:sp>
      <p:sp>
        <p:nvSpPr>
          <p:cNvPr id="353" name="Google Shape;353;p27"/>
          <p:cNvSpPr/>
          <p:nvPr/>
        </p:nvSpPr>
        <p:spPr>
          <a:xfrm rot="10800000">
            <a:off x="1673468" y="1068587"/>
            <a:ext cx="1113507" cy="1299238"/>
          </a:xfrm>
          <a:custGeom>
            <a:rect b="b" l="l" r="r" t="t"/>
            <a:pathLst>
              <a:path extrusionOk="0" h="37137" w="47535">
                <a:moveTo>
                  <a:pt x="0" y="0"/>
                </a:moveTo>
                <a:lnTo>
                  <a:pt x="23025" y="0"/>
                </a:lnTo>
                <a:lnTo>
                  <a:pt x="23025" y="37137"/>
                </a:lnTo>
                <a:lnTo>
                  <a:pt x="47535" y="37137"/>
                </a:lnTo>
              </a:path>
            </a:pathLst>
          </a:custGeom>
          <a:noFill/>
          <a:ln cap="flat" cmpd="sng" w="19050">
            <a:solidFill>
              <a:schemeClr val="accent1"/>
            </a:solidFill>
            <a:prstDash val="dot"/>
            <a:round/>
            <a:headEnd len="med" w="med" type="none"/>
            <a:tailEnd len="med" w="med" type="none"/>
          </a:ln>
        </p:spPr>
      </p:sp>
      <p:sp>
        <p:nvSpPr>
          <p:cNvPr id="354" name="Google Shape;354;p27"/>
          <p:cNvSpPr/>
          <p:nvPr/>
        </p:nvSpPr>
        <p:spPr>
          <a:xfrm>
            <a:off x="1549838" y="1014738"/>
            <a:ext cx="123600" cy="123600"/>
          </a:xfrm>
          <a:prstGeom prst="ellipse">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5" name="Google Shape;355;p27"/>
          <p:cNvPicPr preferRelativeResize="0"/>
          <p:nvPr/>
        </p:nvPicPr>
        <p:blipFill>
          <a:blip r:embed="rId3">
            <a:alphaModFix/>
          </a:blip>
          <a:stretch>
            <a:fillRect/>
          </a:stretch>
        </p:blipFill>
        <p:spPr>
          <a:xfrm>
            <a:off x="7499426" y="3266375"/>
            <a:ext cx="1113500" cy="1113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63"/>
          <p:cNvSpPr txBox="1"/>
          <p:nvPr>
            <p:ph idx="1" type="body"/>
          </p:nvPr>
        </p:nvSpPr>
        <p:spPr>
          <a:xfrm>
            <a:off x="3726000" y="1767600"/>
            <a:ext cx="4698000" cy="2291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Cloud forensics</a:t>
            </a:r>
            <a:endParaRPr/>
          </a:p>
          <a:p>
            <a:pPr indent="-304800" lvl="1" marL="914400" rtl="0" algn="l">
              <a:spcBef>
                <a:spcPts val="0"/>
              </a:spcBef>
              <a:spcAft>
                <a:spcPts val="0"/>
              </a:spcAft>
              <a:buSzPts val="1200"/>
              <a:buChar char="○"/>
            </a:pPr>
            <a:r>
              <a:rPr lang="en"/>
              <a:t>limited amount of backups</a:t>
            </a:r>
            <a:endParaRPr/>
          </a:p>
          <a:p>
            <a:pPr indent="-304800" lvl="1" marL="914400" rtl="0" algn="l">
              <a:spcBef>
                <a:spcPts val="0"/>
              </a:spcBef>
              <a:spcAft>
                <a:spcPts val="0"/>
              </a:spcAft>
              <a:buSzPts val="1200"/>
              <a:buChar char="○"/>
            </a:pPr>
            <a:r>
              <a:rPr lang="en"/>
              <a:t>hides the data location from user</a:t>
            </a:r>
            <a:endParaRPr/>
          </a:p>
          <a:p>
            <a:pPr indent="-304800" lvl="1" marL="914400" rtl="0" algn="l">
              <a:spcBef>
                <a:spcPts val="0"/>
              </a:spcBef>
              <a:spcAft>
                <a:spcPts val="0"/>
              </a:spcAft>
              <a:buSzPts val="1200"/>
              <a:buChar char="○"/>
            </a:pPr>
            <a:r>
              <a:rPr lang="en"/>
              <a:t>CSPs may not report the incident or cooperate</a:t>
            </a:r>
            <a:endParaRPr/>
          </a:p>
          <a:p>
            <a:pPr indent="-304800" lvl="1" marL="914400" rtl="0" algn="l">
              <a:spcBef>
                <a:spcPts val="0"/>
              </a:spcBef>
              <a:spcAft>
                <a:spcPts val="0"/>
              </a:spcAft>
              <a:buSzPts val="1200"/>
              <a:buChar char="○"/>
            </a:pPr>
            <a:r>
              <a:rPr lang="en"/>
              <a:t>CSPs don’t hire certified forensics investigators </a:t>
            </a:r>
            <a:endParaRPr/>
          </a:p>
          <a:p>
            <a:pPr indent="-304800" lvl="1" marL="914400" rtl="0" algn="l">
              <a:spcBef>
                <a:spcPts val="0"/>
              </a:spcBef>
              <a:spcAft>
                <a:spcPts val="0"/>
              </a:spcAft>
              <a:buSzPts val="1200"/>
              <a:buChar char="○"/>
            </a:pPr>
            <a:r>
              <a:rPr lang="en"/>
              <a:t>Since all the data is with one CSP, if they have a failure all data is lost</a:t>
            </a:r>
            <a:endParaRPr/>
          </a:p>
        </p:txBody>
      </p:sp>
      <p:sp>
        <p:nvSpPr>
          <p:cNvPr id="1548" name="Google Shape;1548;p63"/>
          <p:cNvSpPr txBox="1"/>
          <p:nvPr>
            <p:ph type="title"/>
          </p:nvPr>
        </p:nvSpPr>
        <p:spPr>
          <a:xfrm>
            <a:off x="3726000" y="8604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of Forensics</a:t>
            </a:r>
            <a:endParaRPr/>
          </a:p>
        </p:txBody>
      </p:sp>
      <p:pic>
        <p:nvPicPr>
          <p:cNvPr id="1549" name="Google Shape;1549;p63"/>
          <p:cNvPicPr preferRelativeResize="0"/>
          <p:nvPr/>
        </p:nvPicPr>
        <p:blipFill>
          <a:blip r:embed="rId3">
            <a:alphaModFix/>
          </a:blip>
          <a:stretch>
            <a:fillRect/>
          </a:stretch>
        </p:blipFill>
        <p:spPr>
          <a:xfrm>
            <a:off x="304800" y="1619900"/>
            <a:ext cx="3421201" cy="237389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64"/>
          <p:cNvSpPr txBox="1"/>
          <p:nvPr>
            <p:ph idx="1" type="body"/>
          </p:nvPr>
        </p:nvSpPr>
        <p:spPr>
          <a:xfrm>
            <a:off x="3726000" y="1767600"/>
            <a:ext cx="4698000" cy="2291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Cloud forensics</a:t>
            </a:r>
            <a:endParaRPr/>
          </a:p>
          <a:p>
            <a:pPr indent="-304800" lvl="1" marL="914400" rtl="0" algn="l">
              <a:spcBef>
                <a:spcPts val="0"/>
              </a:spcBef>
              <a:spcAft>
                <a:spcPts val="0"/>
              </a:spcAft>
              <a:buSzPts val="1200"/>
              <a:buChar char="○"/>
            </a:pPr>
            <a:r>
              <a:rPr lang="en"/>
              <a:t>Different service models have different issues</a:t>
            </a:r>
            <a:endParaRPr/>
          </a:p>
          <a:p>
            <a:pPr indent="-304800" lvl="1" marL="914400" rtl="0" algn="l">
              <a:spcBef>
                <a:spcPts val="0"/>
              </a:spcBef>
              <a:spcAft>
                <a:spcPts val="0"/>
              </a:spcAft>
              <a:buSzPts val="1200"/>
              <a:buChar char="○"/>
            </a:pPr>
            <a:r>
              <a:rPr lang="en"/>
              <a:t>Ownership of multiple devices makes tracking </a:t>
            </a:r>
            <a:r>
              <a:rPr lang="en"/>
              <a:t>difficult</a:t>
            </a:r>
            <a:r>
              <a:rPr lang="en"/>
              <a:t> </a:t>
            </a:r>
            <a:endParaRPr/>
          </a:p>
          <a:p>
            <a:pPr indent="-304800" lvl="1" marL="914400" rtl="0" algn="l">
              <a:spcBef>
                <a:spcPts val="0"/>
              </a:spcBef>
              <a:spcAft>
                <a:spcPts val="0"/>
              </a:spcAft>
              <a:buSzPts val="1200"/>
              <a:buChar char="○"/>
            </a:pPr>
            <a:r>
              <a:rPr lang="en"/>
              <a:t>Can’t seize CSP’s hard drives</a:t>
            </a:r>
            <a:endParaRPr/>
          </a:p>
          <a:p>
            <a:pPr indent="-304800" lvl="1" marL="914400" rtl="0" algn="l">
              <a:spcBef>
                <a:spcPts val="0"/>
              </a:spcBef>
              <a:spcAft>
                <a:spcPts val="0"/>
              </a:spcAft>
              <a:buSzPts val="1200"/>
              <a:buChar char="○"/>
            </a:pPr>
            <a:r>
              <a:rPr lang="en"/>
              <a:t>Service Level Agreements (SLA) as a solution</a:t>
            </a:r>
            <a:endParaRPr/>
          </a:p>
          <a:p>
            <a:pPr indent="0" lvl="0" marL="0" rtl="0" algn="l">
              <a:spcBef>
                <a:spcPts val="1600"/>
              </a:spcBef>
              <a:spcAft>
                <a:spcPts val="0"/>
              </a:spcAft>
              <a:buNone/>
            </a:pPr>
            <a:r>
              <a:t/>
            </a:r>
            <a:endParaRPr sz="100"/>
          </a:p>
          <a:p>
            <a:pPr indent="-304800" lvl="0" marL="457200" rtl="0" algn="l">
              <a:spcBef>
                <a:spcPts val="1600"/>
              </a:spcBef>
              <a:spcAft>
                <a:spcPts val="0"/>
              </a:spcAft>
              <a:buSzPts val="1200"/>
              <a:buChar char="●"/>
            </a:pPr>
            <a:r>
              <a:rPr lang="en"/>
              <a:t>SSD and NAND storage</a:t>
            </a:r>
            <a:endParaRPr/>
          </a:p>
          <a:p>
            <a:pPr indent="-304800" lvl="1" marL="914400" rtl="0" algn="l">
              <a:spcBef>
                <a:spcPts val="0"/>
              </a:spcBef>
              <a:spcAft>
                <a:spcPts val="0"/>
              </a:spcAft>
              <a:buSzPts val="1200"/>
              <a:buChar char="○"/>
            </a:pPr>
            <a:r>
              <a:rPr lang="en"/>
              <a:t>SSD’s </a:t>
            </a:r>
            <a:r>
              <a:rPr lang="en"/>
              <a:t>delete old data before overwriting </a:t>
            </a:r>
            <a:endParaRPr/>
          </a:p>
        </p:txBody>
      </p:sp>
      <p:sp>
        <p:nvSpPr>
          <p:cNvPr id="1555" name="Google Shape;1555;p64"/>
          <p:cNvSpPr txBox="1"/>
          <p:nvPr>
            <p:ph type="title"/>
          </p:nvPr>
        </p:nvSpPr>
        <p:spPr>
          <a:xfrm>
            <a:off x="3726000" y="8604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of Forensics</a:t>
            </a:r>
            <a:endParaRPr/>
          </a:p>
        </p:txBody>
      </p:sp>
      <p:pic>
        <p:nvPicPr>
          <p:cNvPr id="1556" name="Google Shape;1556;p64"/>
          <p:cNvPicPr preferRelativeResize="0"/>
          <p:nvPr/>
        </p:nvPicPr>
        <p:blipFill rotWithShape="1">
          <a:blip r:embed="rId3">
            <a:alphaModFix/>
          </a:blip>
          <a:srcRect b="37170" l="0" r="0" t="0"/>
          <a:stretch/>
        </p:blipFill>
        <p:spPr>
          <a:xfrm>
            <a:off x="410575" y="363425"/>
            <a:ext cx="2518425" cy="43531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65"/>
          <p:cNvSpPr txBox="1"/>
          <p:nvPr>
            <p:ph idx="1" type="body"/>
          </p:nvPr>
        </p:nvSpPr>
        <p:spPr>
          <a:xfrm>
            <a:off x="892050" y="1265500"/>
            <a:ext cx="7335600" cy="22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talked about a lot today! Here are some of the most important parts:</a:t>
            </a:r>
            <a:endParaRPr/>
          </a:p>
          <a:p>
            <a:pPr indent="-304800" lvl="0" marL="457200" rtl="0" algn="l">
              <a:spcBef>
                <a:spcPts val="1600"/>
              </a:spcBef>
              <a:spcAft>
                <a:spcPts val="0"/>
              </a:spcAft>
              <a:buSzPts val="1200"/>
              <a:buChar char="●"/>
            </a:pPr>
            <a:r>
              <a:rPr lang="en"/>
              <a:t>Digital Forensics is the investigative techniques and process for digital evidence.</a:t>
            </a:r>
            <a:endParaRPr/>
          </a:p>
          <a:p>
            <a:pPr indent="-304800" lvl="0" marL="457200" rtl="0" algn="l">
              <a:spcBef>
                <a:spcPts val="0"/>
              </a:spcBef>
              <a:spcAft>
                <a:spcPts val="0"/>
              </a:spcAft>
              <a:buSzPts val="1200"/>
              <a:buChar char="●"/>
            </a:pPr>
            <a:r>
              <a:rPr lang="en"/>
              <a:t>Digital Evidence != Just PC/Laptop Evidence</a:t>
            </a:r>
            <a:endParaRPr/>
          </a:p>
          <a:p>
            <a:pPr indent="-304800" lvl="0" marL="457200" rtl="0" algn="l">
              <a:spcBef>
                <a:spcPts val="0"/>
              </a:spcBef>
              <a:spcAft>
                <a:spcPts val="0"/>
              </a:spcAft>
              <a:buSzPts val="1200"/>
              <a:buChar char="●"/>
            </a:pPr>
            <a:r>
              <a:rPr b="1" lang="en">
                <a:latin typeface="Ubuntu"/>
                <a:ea typeface="Ubuntu"/>
                <a:cs typeface="Ubuntu"/>
                <a:sym typeface="Ubuntu"/>
              </a:rPr>
              <a:t>Computer Facilitated </a:t>
            </a:r>
            <a:r>
              <a:rPr lang="en"/>
              <a:t>(= computer as a tool) vs </a:t>
            </a:r>
            <a:r>
              <a:rPr b="1" lang="en">
                <a:latin typeface="Ubuntu"/>
                <a:ea typeface="Ubuntu"/>
                <a:cs typeface="Ubuntu"/>
                <a:sym typeface="Ubuntu"/>
              </a:rPr>
              <a:t>Computer Based </a:t>
            </a:r>
            <a:r>
              <a:rPr lang="en"/>
              <a:t>(= computer as a target)</a:t>
            </a:r>
            <a:endParaRPr/>
          </a:p>
          <a:p>
            <a:pPr indent="-304800" lvl="0" marL="457200" rtl="0" algn="l">
              <a:spcBef>
                <a:spcPts val="0"/>
              </a:spcBef>
              <a:spcAft>
                <a:spcPts val="0"/>
              </a:spcAft>
              <a:buSzPts val="1200"/>
              <a:buChar char="●"/>
            </a:pPr>
            <a:r>
              <a:rPr lang="en"/>
              <a:t>4 ACPO Principles among the most followed best </a:t>
            </a:r>
            <a:r>
              <a:rPr lang="en"/>
              <a:t>practice</a:t>
            </a:r>
            <a:r>
              <a:rPr lang="en"/>
              <a:t> for electronic </a:t>
            </a:r>
            <a:r>
              <a:rPr lang="en"/>
              <a:t>evidence</a:t>
            </a:r>
            <a:r>
              <a:rPr lang="en"/>
              <a:t> handling</a:t>
            </a:r>
            <a:endParaRPr/>
          </a:p>
          <a:p>
            <a:pPr indent="-304800" lvl="0" marL="457200" rtl="0" algn="l">
              <a:spcBef>
                <a:spcPts val="0"/>
              </a:spcBef>
              <a:spcAft>
                <a:spcPts val="0"/>
              </a:spcAft>
              <a:buSzPts val="1200"/>
              <a:buChar char="●"/>
            </a:pPr>
            <a:r>
              <a:rPr lang="en"/>
              <a:t>The digital forensic process includes </a:t>
            </a:r>
            <a:r>
              <a:rPr b="1" lang="en">
                <a:latin typeface="Ubuntu"/>
                <a:ea typeface="Ubuntu"/>
                <a:cs typeface="Ubuntu"/>
                <a:sym typeface="Ubuntu"/>
              </a:rPr>
              <a:t>I</a:t>
            </a:r>
            <a:r>
              <a:rPr b="1" lang="en">
                <a:latin typeface="Ubuntu"/>
                <a:ea typeface="Ubuntu"/>
                <a:cs typeface="Ubuntu"/>
                <a:sym typeface="Ubuntu"/>
              </a:rPr>
              <a:t>dentification </a:t>
            </a:r>
            <a:r>
              <a:rPr lang="en"/>
              <a:t>of evidence on the crime scene, search &amp; seizure, </a:t>
            </a:r>
            <a:r>
              <a:rPr b="1" lang="en">
                <a:latin typeface="Ubuntu"/>
                <a:ea typeface="Ubuntu"/>
                <a:cs typeface="Ubuntu"/>
                <a:sym typeface="Ubuntu"/>
              </a:rPr>
              <a:t>Evidence Collection</a:t>
            </a:r>
            <a:r>
              <a:rPr lang="en"/>
              <a:t> via </a:t>
            </a:r>
            <a:r>
              <a:rPr lang="en"/>
              <a:t>Acquisition</a:t>
            </a:r>
            <a:r>
              <a:rPr lang="en"/>
              <a:t> &amp; Preservation &amp; uses live/dead system imaging &amp; hash analysis’, </a:t>
            </a:r>
            <a:r>
              <a:rPr b="1" lang="en">
                <a:latin typeface="Ubuntu"/>
                <a:ea typeface="Ubuntu"/>
                <a:cs typeface="Ubuntu"/>
                <a:sym typeface="Ubuntu"/>
              </a:rPr>
              <a:t>Analysis </a:t>
            </a:r>
            <a:r>
              <a:rPr lang="en"/>
              <a:t>of </a:t>
            </a:r>
            <a:r>
              <a:rPr lang="en"/>
              <a:t>acquired</a:t>
            </a:r>
            <a:r>
              <a:rPr lang="en"/>
              <a:t> data, </a:t>
            </a:r>
            <a:r>
              <a:rPr b="1" lang="en">
                <a:latin typeface="Ubuntu"/>
                <a:ea typeface="Ubuntu"/>
                <a:cs typeface="Ubuntu"/>
                <a:sym typeface="Ubuntu"/>
              </a:rPr>
              <a:t>Documentation </a:t>
            </a:r>
            <a:r>
              <a:rPr lang="en"/>
              <a:t>&amp; </a:t>
            </a:r>
            <a:r>
              <a:rPr b="1" lang="en">
                <a:latin typeface="Ubuntu"/>
                <a:ea typeface="Ubuntu"/>
                <a:cs typeface="Ubuntu"/>
                <a:sym typeface="Ubuntu"/>
              </a:rPr>
              <a:t>Reporting</a:t>
            </a:r>
            <a:r>
              <a:rPr lang="en"/>
              <a:t>.</a:t>
            </a:r>
            <a:endParaRPr/>
          </a:p>
          <a:p>
            <a:pPr indent="-304800" lvl="0" marL="457200" rtl="0" algn="l">
              <a:spcBef>
                <a:spcPts val="0"/>
              </a:spcBef>
              <a:spcAft>
                <a:spcPts val="0"/>
              </a:spcAft>
              <a:buSzPts val="1200"/>
              <a:buFont typeface="Ubuntu"/>
              <a:buChar char="●"/>
            </a:pPr>
            <a:r>
              <a:rPr b="1" lang="en">
                <a:latin typeface="Ubuntu"/>
                <a:ea typeface="Ubuntu"/>
                <a:cs typeface="Ubuntu"/>
                <a:sym typeface="Ubuntu"/>
              </a:rPr>
              <a:t>Steganography </a:t>
            </a:r>
            <a:r>
              <a:rPr lang="en"/>
              <a:t>is well known anti-forensic tool used to hide digital content in other forms of digital content.</a:t>
            </a:r>
            <a:endParaRPr/>
          </a:p>
        </p:txBody>
      </p:sp>
      <p:sp>
        <p:nvSpPr>
          <p:cNvPr id="1562" name="Google Shape;1562;p65"/>
          <p:cNvSpPr txBox="1"/>
          <p:nvPr>
            <p:ph type="title"/>
          </p:nvPr>
        </p:nvSpPr>
        <p:spPr>
          <a:xfrm>
            <a:off x="3716100" y="358300"/>
            <a:ext cx="17118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grpSp>
        <p:nvGrpSpPr>
          <p:cNvPr id="1563" name="Google Shape;1563;p65"/>
          <p:cNvGrpSpPr/>
          <p:nvPr/>
        </p:nvGrpSpPr>
        <p:grpSpPr>
          <a:xfrm rot="1736464">
            <a:off x="7033023" y="3630168"/>
            <a:ext cx="1140242" cy="1647674"/>
            <a:chOff x="1389773" y="2749383"/>
            <a:chExt cx="1140265" cy="1647708"/>
          </a:xfrm>
        </p:grpSpPr>
        <p:sp>
          <p:nvSpPr>
            <p:cNvPr id="1564" name="Google Shape;1564;p65"/>
            <p:cNvSpPr/>
            <p:nvPr/>
          </p:nvSpPr>
          <p:spPr>
            <a:xfrm>
              <a:off x="2104286" y="2972066"/>
              <a:ext cx="425752" cy="677184"/>
            </a:xfrm>
            <a:custGeom>
              <a:rect b="b" l="l" r="r" t="t"/>
              <a:pathLst>
                <a:path extrusionOk="0" h="21129" w="13284">
                  <a:moveTo>
                    <a:pt x="4685" y="1"/>
                  </a:moveTo>
                  <a:cubicBezTo>
                    <a:pt x="2526" y="1"/>
                    <a:pt x="702" y="741"/>
                    <a:pt x="452" y="2105"/>
                  </a:cubicBezTo>
                  <a:cubicBezTo>
                    <a:pt x="1" y="4461"/>
                    <a:pt x="2473" y="5814"/>
                    <a:pt x="3643" y="7067"/>
                  </a:cubicBezTo>
                  <a:cubicBezTo>
                    <a:pt x="4996" y="8487"/>
                    <a:pt x="5197" y="10793"/>
                    <a:pt x="4044" y="12330"/>
                  </a:cubicBezTo>
                  <a:cubicBezTo>
                    <a:pt x="3559" y="12982"/>
                    <a:pt x="719" y="15789"/>
                    <a:pt x="1521" y="18613"/>
                  </a:cubicBezTo>
                  <a:cubicBezTo>
                    <a:pt x="1922" y="20033"/>
                    <a:pt x="2874" y="20685"/>
                    <a:pt x="4128" y="20969"/>
                  </a:cubicBezTo>
                  <a:cubicBezTo>
                    <a:pt x="4622" y="21078"/>
                    <a:pt x="5064" y="21128"/>
                    <a:pt x="5460" y="21128"/>
                  </a:cubicBezTo>
                  <a:cubicBezTo>
                    <a:pt x="8381" y="21128"/>
                    <a:pt x="8764" y="18421"/>
                    <a:pt x="8823" y="17126"/>
                  </a:cubicBezTo>
                  <a:cubicBezTo>
                    <a:pt x="8839" y="15756"/>
                    <a:pt x="9123" y="14419"/>
                    <a:pt x="9675" y="13166"/>
                  </a:cubicBezTo>
                  <a:cubicBezTo>
                    <a:pt x="11112" y="10025"/>
                    <a:pt x="13284" y="5096"/>
                    <a:pt x="11245" y="2690"/>
                  </a:cubicBezTo>
                  <a:cubicBezTo>
                    <a:pt x="9690" y="849"/>
                    <a:pt x="6996" y="1"/>
                    <a:pt x="4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5"/>
            <p:cNvSpPr/>
            <p:nvPr/>
          </p:nvSpPr>
          <p:spPr>
            <a:xfrm>
              <a:off x="2082332" y="2749383"/>
              <a:ext cx="405945" cy="238805"/>
            </a:xfrm>
            <a:custGeom>
              <a:rect b="b" l="l" r="r" t="t"/>
              <a:pathLst>
                <a:path extrusionOk="0" h="7451" w="12666">
                  <a:moveTo>
                    <a:pt x="5734" y="1066"/>
                  </a:moveTo>
                  <a:cubicBezTo>
                    <a:pt x="5728" y="1066"/>
                    <a:pt x="5721" y="1066"/>
                    <a:pt x="5715" y="1066"/>
                  </a:cubicBezTo>
                  <a:cubicBezTo>
                    <a:pt x="5046" y="1099"/>
                    <a:pt x="4545" y="1985"/>
                    <a:pt x="4595" y="3054"/>
                  </a:cubicBezTo>
                  <a:cubicBezTo>
                    <a:pt x="4644" y="4103"/>
                    <a:pt x="5192" y="4927"/>
                    <a:pt x="5827" y="4927"/>
                  </a:cubicBezTo>
                  <a:cubicBezTo>
                    <a:pt x="5840" y="4927"/>
                    <a:pt x="5853" y="4926"/>
                    <a:pt x="5865" y="4926"/>
                  </a:cubicBezTo>
                  <a:cubicBezTo>
                    <a:pt x="6534" y="4909"/>
                    <a:pt x="7035" y="4023"/>
                    <a:pt x="6985" y="2954"/>
                  </a:cubicBezTo>
                  <a:cubicBezTo>
                    <a:pt x="6935" y="1895"/>
                    <a:pt x="6378" y="1066"/>
                    <a:pt x="5734" y="1066"/>
                  </a:cubicBezTo>
                  <a:close/>
                  <a:moveTo>
                    <a:pt x="8743" y="2235"/>
                  </a:moveTo>
                  <a:cubicBezTo>
                    <a:pt x="8731" y="2235"/>
                    <a:pt x="8718" y="2235"/>
                    <a:pt x="8706" y="2236"/>
                  </a:cubicBezTo>
                  <a:cubicBezTo>
                    <a:pt x="8171" y="2252"/>
                    <a:pt x="7770" y="2971"/>
                    <a:pt x="7803" y="3840"/>
                  </a:cubicBezTo>
                  <a:cubicBezTo>
                    <a:pt x="7836" y="4698"/>
                    <a:pt x="8293" y="5360"/>
                    <a:pt x="8820" y="5360"/>
                  </a:cubicBezTo>
                  <a:cubicBezTo>
                    <a:pt x="8826" y="5360"/>
                    <a:pt x="8833" y="5360"/>
                    <a:pt x="8839" y="5360"/>
                  </a:cubicBezTo>
                  <a:cubicBezTo>
                    <a:pt x="9374" y="5343"/>
                    <a:pt x="9775" y="4625"/>
                    <a:pt x="9742" y="3756"/>
                  </a:cubicBezTo>
                  <a:cubicBezTo>
                    <a:pt x="9709" y="2908"/>
                    <a:pt x="9262" y="2235"/>
                    <a:pt x="8743" y="2235"/>
                  </a:cubicBezTo>
                  <a:close/>
                  <a:moveTo>
                    <a:pt x="1689" y="0"/>
                  </a:moveTo>
                  <a:cubicBezTo>
                    <a:pt x="1633" y="0"/>
                    <a:pt x="1577" y="4"/>
                    <a:pt x="1521" y="13"/>
                  </a:cubicBezTo>
                  <a:cubicBezTo>
                    <a:pt x="569" y="147"/>
                    <a:pt x="0" y="1500"/>
                    <a:pt x="218" y="3021"/>
                  </a:cubicBezTo>
                  <a:cubicBezTo>
                    <a:pt x="439" y="4459"/>
                    <a:pt x="1288" y="5538"/>
                    <a:pt x="2185" y="5538"/>
                  </a:cubicBezTo>
                  <a:cubicBezTo>
                    <a:pt x="2236" y="5538"/>
                    <a:pt x="2288" y="5535"/>
                    <a:pt x="2340" y="5527"/>
                  </a:cubicBezTo>
                  <a:cubicBezTo>
                    <a:pt x="3275" y="5394"/>
                    <a:pt x="3860" y="4040"/>
                    <a:pt x="3626" y="2520"/>
                  </a:cubicBezTo>
                  <a:cubicBezTo>
                    <a:pt x="3422" y="1090"/>
                    <a:pt x="2568" y="0"/>
                    <a:pt x="1689" y="0"/>
                  </a:cubicBezTo>
                  <a:close/>
                  <a:moveTo>
                    <a:pt x="10773" y="3838"/>
                  </a:moveTo>
                  <a:cubicBezTo>
                    <a:pt x="10387" y="3838"/>
                    <a:pt x="10041" y="4328"/>
                    <a:pt x="9992" y="4942"/>
                  </a:cubicBezTo>
                  <a:cubicBezTo>
                    <a:pt x="9942" y="5577"/>
                    <a:pt x="10226" y="6129"/>
                    <a:pt x="10610" y="6145"/>
                  </a:cubicBezTo>
                  <a:cubicBezTo>
                    <a:pt x="10623" y="6147"/>
                    <a:pt x="10637" y="6147"/>
                    <a:pt x="10650" y="6147"/>
                  </a:cubicBezTo>
                  <a:cubicBezTo>
                    <a:pt x="11035" y="6147"/>
                    <a:pt x="11381" y="5674"/>
                    <a:pt x="11429" y="5059"/>
                  </a:cubicBezTo>
                  <a:cubicBezTo>
                    <a:pt x="11479" y="4424"/>
                    <a:pt x="11195" y="3873"/>
                    <a:pt x="10811" y="3840"/>
                  </a:cubicBezTo>
                  <a:cubicBezTo>
                    <a:pt x="10798" y="3839"/>
                    <a:pt x="10786" y="3838"/>
                    <a:pt x="10773" y="3838"/>
                  </a:cubicBezTo>
                  <a:close/>
                  <a:moveTo>
                    <a:pt x="12079" y="5609"/>
                  </a:moveTo>
                  <a:cubicBezTo>
                    <a:pt x="11790" y="5609"/>
                    <a:pt x="11511" y="5998"/>
                    <a:pt x="11479" y="6480"/>
                  </a:cubicBezTo>
                  <a:cubicBezTo>
                    <a:pt x="11429" y="6998"/>
                    <a:pt x="11646" y="7432"/>
                    <a:pt x="11964" y="7449"/>
                  </a:cubicBezTo>
                  <a:cubicBezTo>
                    <a:pt x="11977" y="7450"/>
                    <a:pt x="11989" y="7451"/>
                    <a:pt x="12002" y="7451"/>
                  </a:cubicBezTo>
                  <a:cubicBezTo>
                    <a:pt x="12304" y="7451"/>
                    <a:pt x="12567" y="7077"/>
                    <a:pt x="12615" y="6580"/>
                  </a:cubicBezTo>
                  <a:cubicBezTo>
                    <a:pt x="12666" y="6079"/>
                    <a:pt x="12432" y="5644"/>
                    <a:pt x="12114" y="5611"/>
                  </a:cubicBezTo>
                  <a:cubicBezTo>
                    <a:pt x="12102" y="5609"/>
                    <a:pt x="12091" y="5609"/>
                    <a:pt x="12079" y="56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65"/>
            <p:cNvSpPr/>
            <p:nvPr/>
          </p:nvSpPr>
          <p:spPr>
            <a:xfrm>
              <a:off x="1389773" y="3720804"/>
              <a:ext cx="425752" cy="676287"/>
            </a:xfrm>
            <a:custGeom>
              <a:rect b="b" l="l" r="r" t="t"/>
              <a:pathLst>
                <a:path extrusionOk="0" h="21101" w="13284">
                  <a:moveTo>
                    <a:pt x="8457" y="1"/>
                  </a:moveTo>
                  <a:cubicBezTo>
                    <a:pt x="6204" y="1"/>
                    <a:pt x="3628" y="787"/>
                    <a:pt x="2089" y="2526"/>
                  </a:cubicBezTo>
                  <a:cubicBezTo>
                    <a:pt x="0" y="4882"/>
                    <a:pt x="2039" y="9861"/>
                    <a:pt x="3392" y="13035"/>
                  </a:cubicBezTo>
                  <a:cubicBezTo>
                    <a:pt x="3910" y="14288"/>
                    <a:pt x="4161" y="15642"/>
                    <a:pt x="4144" y="17012"/>
                  </a:cubicBezTo>
                  <a:cubicBezTo>
                    <a:pt x="4174" y="18324"/>
                    <a:pt x="4496" y="21100"/>
                    <a:pt x="7523" y="21100"/>
                  </a:cubicBezTo>
                  <a:cubicBezTo>
                    <a:pt x="7887" y="21100"/>
                    <a:pt x="8291" y="21060"/>
                    <a:pt x="8739" y="20972"/>
                  </a:cubicBezTo>
                  <a:cubicBezTo>
                    <a:pt x="9992" y="20738"/>
                    <a:pt x="10961" y="20103"/>
                    <a:pt x="11412" y="18683"/>
                  </a:cubicBezTo>
                  <a:cubicBezTo>
                    <a:pt x="12281" y="15892"/>
                    <a:pt x="9507" y="13002"/>
                    <a:pt x="9039" y="12350"/>
                  </a:cubicBezTo>
                  <a:cubicBezTo>
                    <a:pt x="7920" y="10763"/>
                    <a:pt x="8187" y="8491"/>
                    <a:pt x="9574" y="7087"/>
                  </a:cubicBezTo>
                  <a:cubicBezTo>
                    <a:pt x="10777" y="5884"/>
                    <a:pt x="13283" y="4581"/>
                    <a:pt x="12899" y="2225"/>
                  </a:cubicBezTo>
                  <a:cubicBezTo>
                    <a:pt x="12673" y="799"/>
                    <a:pt x="10728" y="1"/>
                    <a:pt x="84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5"/>
            <p:cNvSpPr/>
            <p:nvPr/>
          </p:nvSpPr>
          <p:spPr>
            <a:xfrm>
              <a:off x="1436342" y="3501325"/>
              <a:ext cx="409182" cy="230343"/>
            </a:xfrm>
            <a:custGeom>
              <a:rect b="b" l="l" r="r" t="t"/>
              <a:pathLst>
                <a:path extrusionOk="0" h="7187" w="12767">
                  <a:moveTo>
                    <a:pt x="7013" y="967"/>
                  </a:moveTo>
                  <a:cubicBezTo>
                    <a:pt x="6384" y="967"/>
                    <a:pt x="5830" y="1785"/>
                    <a:pt x="5749" y="2807"/>
                  </a:cubicBezTo>
                  <a:cubicBezTo>
                    <a:pt x="5682" y="3877"/>
                    <a:pt x="6150" y="4779"/>
                    <a:pt x="6818" y="4829"/>
                  </a:cubicBezTo>
                  <a:cubicBezTo>
                    <a:pt x="6831" y="4830"/>
                    <a:pt x="6844" y="4830"/>
                    <a:pt x="6856" y="4830"/>
                  </a:cubicBezTo>
                  <a:cubicBezTo>
                    <a:pt x="7493" y="4830"/>
                    <a:pt x="8072" y="4023"/>
                    <a:pt x="8138" y="2974"/>
                  </a:cubicBezTo>
                  <a:cubicBezTo>
                    <a:pt x="8205" y="1905"/>
                    <a:pt x="7737" y="1019"/>
                    <a:pt x="7069" y="969"/>
                  </a:cubicBezTo>
                  <a:cubicBezTo>
                    <a:pt x="7050" y="968"/>
                    <a:pt x="7031" y="967"/>
                    <a:pt x="7013" y="967"/>
                  </a:cubicBezTo>
                  <a:close/>
                  <a:moveTo>
                    <a:pt x="4006" y="2054"/>
                  </a:moveTo>
                  <a:cubicBezTo>
                    <a:pt x="3487" y="2054"/>
                    <a:pt x="3040" y="2711"/>
                    <a:pt x="2975" y="3542"/>
                  </a:cubicBezTo>
                  <a:cubicBezTo>
                    <a:pt x="2925" y="4411"/>
                    <a:pt x="3309" y="5146"/>
                    <a:pt x="3844" y="5180"/>
                  </a:cubicBezTo>
                  <a:cubicBezTo>
                    <a:pt x="3857" y="5181"/>
                    <a:pt x="3869" y="5181"/>
                    <a:pt x="3882" y="5181"/>
                  </a:cubicBezTo>
                  <a:cubicBezTo>
                    <a:pt x="4401" y="5181"/>
                    <a:pt x="4848" y="4524"/>
                    <a:pt x="4913" y="3676"/>
                  </a:cubicBezTo>
                  <a:cubicBezTo>
                    <a:pt x="4963" y="2824"/>
                    <a:pt x="4579" y="2089"/>
                    <a:pt x="4044" y="2055"/>
                  </a:cubicBezTo>
                  <a:cubicBezTo>
                    <a:pt x="4031" y="2055"/>
                    <a:pt x="4019" y="2054"/>
                    <a:pt x="4006" y="2054"/>
                  </a:cubicBezTo>
                  <a:close/>
                  <a:moveTo>
                    <a:pt x="11103" y="0"/>
                  </a:moveTo>
                  <a:cubicBezTo>
                    <a:pt x="10216" y="0"/>
                    <a:pt x="9356" y="1055"/>
                    <a:pt x="9107" y="2473"/>
                  </a:cubicBezTo>
                  <a:cubicBezTo>
                    <a:pt x="8856" y="3977"/>
                    <a:pt x="9391" y="5347"/>
                    <a:pt x="10327" y="5514"/>
                  </a:cubicBezTo>
                  <a:cubicBezTo>
                    <a:pt x="10390" y="5525"/>
                    <a:pt x="10453" y="5531"/>
                    <a:pt x="10516" y="5531"/>
                  </a:cubicBezTo>
                  <a:cubicBezTo>
                    <a:pt x="11392" y="5531"/>
                    <a:pt x="12266" y="4476"/>
                    <a:pt x="12516" y="3058"/>
                  </a:cubicBezTo>
                  <a:cubicBezTo>
                    <a:pt x="12766" y="1537"/>
                    <a:pt x="12231" y="167"/>
                    <a:pt x="11296" y="17"/>
                  </a:cubicBezTo>
                  <a:cubicBezTo>
                    <a:pt x="11232" y="6"/>
                    <a:pt x="11168" y="0"/>
                    <a:pt x="11103" y="0"/>
                  </a:cubicBezTo>
                  <a:close/>
                  <a:moveTo>
                    <a:pt x="1943" y="3608"/>
                  </a:moveTo>
                  <a:cubicBezTo>
                    <a:pt x="1931" y="3608"/>
                    <a:pt x="1918" y="3608"/>
                    <a:pt x="1906" y="3609"/>
                  </a:cubicBezTo>
                  <a:cubicBezTo>
                    <a:pt x="1505" y="3626"/>
                    <a:pt x="1221" y="4161"/>
                    <a:pt x="1254" y="4812"/>
                  </a:cubicBezTo>
                  <a:cubicBezTo>
                    <a:pt x="1303" y="5437"/>
                    <a:pt x="1644" y="5932"/>
                    <a:pt x="2021" y="5932"/>
                  </a:cubicBezTo>
                  <a:cubicBezTo>
                    <a:pt x="2027" y="5932"/>
                    <a:pt x="2033" y="5932"/>
                    <a:pt x="2039" y="5932"/>
                  </a:cubicBezTo>
                  <a:cubicBezTo>
                    <a:pt x="2440" y="5898"/>
                    <a:pt x="2724" y="5364"/>
                    <a:pt x="2691" y="4729"/>
                  </a:cubicBezTo>
                  <a:cubicBezTo>
                    <a:pt x="2659" y="4098"/>
                    <a:pt x="2328" y="3608"/>
                    <a:pt x="1943" y="3608"/>
                  </a:cubicBezTo>
                  <a:close/>
                  <a:moveTo>
                    <a:pt x="571" y="5346"/>
                  </a:moveTo>
                  <a:cubicBezTo>
                    <a:pt x="565" y="5346"/>
                    <a:pt x="559" y="5347"/>
                    <a:pt x="552" y="5347"/>
                  </a:cubicBezTo>
                  <a:cubicBezTo>
                    <a:pt x="235" y="5364"/>
                    <a:pt x="1" y="5798"/>
                    <a:pt x="34" y="6299"/>
                  </a:cubicBezTo>
                  <a:cubicBezTo>
                    <a:pt x="50" y="6797"/>
                    <a:pt x="313" y="7187"/>
                    <a:pt x="615" y="7187"/>
                  </a:cubicBezTo>
                  <a:cubicBezTo>
                    <a:pt x="628" y="7187"/>
                    <a:pt x="640" y="7186"/>
                    <a:pt x="652" y="7185"/>
                  </a:cubicBezTo>
                  <a:cubicBezTo>
                    <a:pt x="970" y="7168"/>
                    <a:pt x="1204" y="6750"/>
                    <a:pt x="1170" y="6232"/>
                  </a:cubicBezTo>
                  <a:cubicBezTo>
                    <a:pt x="1138" y="5741"/>
                    <a:pt x="880" y="5346"/>
                    <a:pt x="571" y="534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8" name="Google Shape;1568;p65"/>
          <p:cNvGrpSpPr/>
          <p:nvPr/>
        </p:nvGrpSpPr>
        <p:grpSpPr>
          <a:xfrm rot="1068374">
            <a:off x="8151883" y="1466268"/>
            <a:ext cx="849786" cy="1986892"/>
            <a:chOff x="1389773" y="2410206"/>
            <a:chExt cx="849782" cy="1986884"/>
          </a:xfrm>
        </p:grpSpPr>
        <p:sp>
          <p:nvSpPr>
            <p:cNvPr id="1569" name="Google Shape;1569;p65"/>
            <p:cNvSpPr/>
            <p:nvPr/>
          </p:nvSpPr>
          <p:spPr>
            <a:xfrm>
              <a:off x="1813803" y="2632890"/>
              <a:ext cx="425752" cy="677184"/>
            </a:xfrm>
            <a:custGeom>
              <a:rect b="b" l="l" r="r" t="t"/>
              <a:pathLst>
                <a:path extrusionOk="0" h="21129" w="13284">
                  <a:moveTo>
                    <a:pt x="4685" y="1"/>
                  </a:moveTo>
                  <a:cubicBezTo>
                    <a:pt x="2526" y="1"/>
                    <a:pt x="702" y="741"/>
                    <a:pt x="452" y="2105"/>
                  </a:cubicBezTo>
                  <a:cubicBezTo>
                    <a:pt x="1" y="4461"/>
                    <a:pt x="2473" y="5814"/>
                    <a:pt x="3643" y="7067"/>
                  </a:cubicBezTo>
                  <a:cubicBezTo>
                    <a:pt x="4996" y="8487"/>
                    <a:pt x="5197" y="10793"/>
                    <a:pt x="4044" y="12330"/>
                  </a:cubicBezTo>
                  <a:cubicBezTo>
                    <a:pt x="3559" y="12982"/>
                    <a:pt x="719" y="15789"/>
                    <a:pt x="1521" y="18613"/>
                  </a:cubicBezTo>
                  <a:cubicBezTo>
                    <a:pt x="1922" y="20033"/>
                    <a:pt x="2874" y="20685"/>
                    <a:pt x="4128" y="20969"/>
                  </a:cubicBezTo>
                  <a:cubicBezTo>
                    <a:pt x="4622" y="21078"/>
                    <a:pt x="5064" y="21128"/>
                    <a:pt x="5460" y="21128"/>
                  </a:cubicBezTo>
                  <a:cubicBezTo>
                    <a:pt x="8381" y="21128"/>
                    <a:pt x="8764" y="18421"/>
                    <a:pt x="8823" y="17126"/>
                  </a:cubicBezTo>
                  <a:cubicBezTo>
                    <a:pt x="8839" y="15756"/>
                    <a:pt x="9123" y="14419"/>
                    <a:pt x="9675" y="13166"/>
                  </a:cubicBezTo>
                  <a:cubicBezTo>
                    <a:pt x="11112" y="10025"/>
                    <a:pt x="13284" y="5096"/>
                    <a:pt x="11245" y="2690"/>
                  </a:cubicBezTo>
                  <a:cubicBezTo>
                    <a:pt x="9690" y="849"/>
                    <a:pt x="6996" y="1"/>
                    <a:pt x="46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65"/>
            <p:cNvSpPr/>
            <p:nvPr/>
          </p:nvSpPr>
          <p:spPr>
            <a:xfrm>
              <a:off x="1791849" y="2410206"/>
              <a:ext cx="405945" cy="238805"/>
            </a:xfrm>
            <a:custGeom>
              <a:rect b="b" l="l" r="r" t="t"/>
              <a:pathLst>
                <a:path extrusionOk="0" h="7451" w="12666">
                  <a:moveTo>
                    <a:pt x="5734" y="1066"/>
                  </a:moveTo>
                  <a:cubicBezTo>
                    <a:pt x="5728" y="1066"/>
                    <a:pt x="5721" y="1066"/>
                    <a:pt x="5715" y="1066"/>
                  </a:cubicBezTo>
                  <a:cubicBezTo>
                    <a:pt x="5046" y="1099"/>
                    <a:pt x="4545" y="1985"/>
                    <a:pt x="4595" y="3054"/>
                  </a:cubicBezTo>
                  <a:cubicBezTo>
                    <a:pt x="4644" y="4103"/>
                    <a:pt x="5192" y="4927"/>
                    <a:pt x="5827" y="4927"/>
                  </a:cubicBezTo>
                  <a:cubicBezTo>
                    <a:pt x="5840" y="4927"/>
                    <a:pt x="5853" y="4926"/>
                    <a:pt x="5865" y="4926"/>
                  </a:cubicBezTo>
                  <a:cubicBezTo>
                    <a:pt x="6534" y="4909"/>
                    <a:pt x="7035" y="4023"/>
                    <a:pt x="6985" y="2954"/>
                  </a:cubicBezTo>
                  <a:cubicBezTo>
                    <a:pt x="6935" y="1895"/>
                    <a:pt x="6378" y="1066"/>
                    <a:pt x="5734" y="1066"/>
                  </a:cubicBezTo>
                  <a:close/>
                  <a:moveTo>
                    <a:pt x="8743" y="2235"/>
                  </a:moveTo>
                  <a:cubicBezTo>
                    <a:pt x="8731" y="2235"/>
                    <a:pt x="8718" y="2235"/>
                    <a:pt x="8706" y="2236"/>
                  </a:cubicBezTo>
                  <a:cubicBezTo>
                    <a:pt x="8171" y="2252"/>
                    <a:pt x="7770" y="2971"/>
                    <a:pt x="7803" y="3840"/>
                  </a:cubicBezTo>
                  <a:cubicBezTo>
                    <a:pt x="7836" y="4698"/>
                    <a:pt x="8293" y="5360"/>
                    <a:pt x="8820" y="5360"/>
                  </a:cubicBezTo>
                  <a:cubicBezTo>
                    <a:pt x="8826" y="5360"/>
                    <a:pt x="8833" y="5360"/>
                    <a:pt x="8839" y="5360"/>
                  </a:cubicBezTo>
                  <a:cubicBezTo>
                    <a:pt x="9374" y="5343"/>
                    <a:pt x="9775" y="4625"/>
                    <a:pt x="9742" y="3756"/>
                  </a:cubicBezTo>
                  <a:cubicBezTo>
                    <a:pt x="9709" y="2908"/>
                    <a:pt x="9262" y="2235"/>
                    <a:pt x="8743" y="2235"/>
                  </a:cubicBezTo>
                  <a:close/>
                  <a:moveTo>
                    <a:pt x="1689" y="0"/>
                  </a:moveTo>
                  <a:cubicBezTo>
                    <a:pt x="1633" y="0"/>
                    <a:pt x="1577" y="4"/>
                    <a:pt x="1521" y="13"/>
                  </a:cubicBezTo>
                  <a:cubicBezTo>
                    <a:pt x="569" y="147"/>
                    <a:pt x="0" y="1500"/>
                    <a:pt x="218" y="3021"/>
                  </a:cubicBezTo>
                  <a:cubicBezTo>
                    <a:pt x="439" y="4459"/>
                    <a:pt x="1288" y="5538"/>
                    <a:pt x="2185" y="5538"/>
                  </a:cubicBezTo>
                  <a:cubicBezTo>
                    <a:pt x="2236" y="5538"/>
                    <a:pt x="2288" y="5535"/>
                    <a:pt x="2340" y="5527"/>
                  </a:cubicBezTo>
                  <a:cubicBezTo>
                    <a:pt x="3275" y="5394"/>
                    <a:pt x="3860" y="4040"/>
                    <a:pt x="3626" y="2520"/>
                  </a:cubicBezTo>
                  <a:cubicBezTo>
                    <a:pt x="3422" y="1090"/>
                    <a:pt x="2568" y="0"/>
                    <a:pt x="1689" y="0"/>
                  </a:cubicBezTo>
                  <a:close/>
                  <a:moveTo>
                    <a:pt x="10773" y="3838"/>
                  </a:moveTo>
                  <a:cubicBezTo>
                    <a:pt x="10387" y="3838"/>
                    <a:pt x="10041" y="4328"/>
                    <a:pt x="9992" y="4942"/>
                  </a:cubicBezTo>
                  <a:cubicBezTo>
                    <a:pt x="9942" y="5577"/>
                    <a:pt x="10226" y="6129"/>
                    <a:pt x="10610" y="6145"/>
                  </a:cubicBezTo>
                  <a:cubicBezTo>
                    <a:pt x="10623" y="6147"/>
                    <a:pt x="10637" y="6147"/>
                    <a:pt x="10650" y="6147"/>
                  </a:cubicBezTo>
                  <a:cubicBezTo>
                    <a:pt x="11035" y="6147"/>
                    <a:pt x="11381" y="5674"/>
                    <a:pt x="11429" y="5059"/>
                  </a:cubicBezTo>
                  <a:cubicBezTo>
                    <a:pt x="11479" y="4424"/>
                    <a:pt x="11195" y="3873"/>
                    <a:pt x="10811" y="3840"/>
                  </a:cubicBezTo>
                  <a:cubicBezTo>
                    <a:pt x="10798" y="3839"/>
                    <a:pt x="10786" y="3838"/>
                    <a:pt x="10773" y="3838"/>
                  </a:cubicBezTo>
                  <a:close/>
                  <a:moveTo>
                    <a:pt x="12079" y="5609"/>
                  </a:moveTo>
                  <a:cubicBezTo>
                    <a:pt x="11790" y="5609"/>
                    <a:pt x="11511" y="5998"/>
                    <a:pt x="11479" y="6480"/>
                  </a:cubicBezTo>
                  <a:cubicBezTo>
                    <a:pt x="11429" y="6998"/>
                    <a:pt x="11646" y="7432"/>
                    <a:pt x="11964" y="7449"/>
                  </a:cubicBezTo>
                  <a:cubicBezTo>
                    <a:pt x="11977" y="7450"/>
                    <a:pt x="11989" y="7451"/>
                    <a:pt x="12002" y="7451"/>
                  </a:cubicBezTo>
                  <a:cubicBezTo>
                    <a:pt x="12304" y="7451"/>
                    <a:pt x="12567" y="7077"/>
                    <a:pt x="12615" y="6580"/>
                  </a:cubicBezTo>
                  <a:cubicBezTo>
                    <a:pt x="12666" y="6079"/>
                    <a:pt x="12432" y="5644"/>
                    <a:pt x="12114" y="5611"/>
                  </a:cubicBezTo>
                  <a:cubicBezTo>
                    <a:pt x="12102" y="5609"/>
                    <a:pt x="12091" y="5609"/>
                    <a:pt x="12079" y="56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65"/>
            <p:cNvSpPr/>
            <p:nvPr/>
          </p:nvSpPr>
          <p:spPr>
            <a:xfrm>
              <a:off x="1389773" y="3720804"/>
              <a:ext cx="425752" cy="676287"/>
            </a:xfrm>
            <a:custGeom>
              <a:rect b="b" l="l" r="r" t="t"/>
              <a:pathLst>
                <a:path extrusionOk="0" h="21101" w="13284">
                  <a:moveTo>
                    <a:pt x="8457" y="1"/>
                  </a:moveTo>
                  <a:cubicBezTo>
                    <a:pt x="6204" y="1"/>
                    <a:pt x="3628" y="787"/>
                    <a:pt x="2089" y="2526"/>
                  </a:cubicBezTo>
                  <a:cubicBezTo>
                    <a:pt x="0" y="4882"/>
                    <a:pt x="2039" y="9861"/>
                    <a:pt x="3392" y="13035"/>
                  </a:cubicBezTo>
                  <a:cubicBezTo>
                    <a:pt x="3910" y="14288"/>
                    <a:pt x="4161" y="15642"/>
                    <a:pt x="4144" y="17012"/>
                  </a:cubicBezTo>
                  <a:cubicBezTo>
                    <a:pt x="4174" y="18324"/>
                    <a:pt x="4496" y="21100"/>
                    <a:pt x="7523" y="21100"/>
                  </a:cubicBezTo>
                  <a:cubicBezTo>
                    <a:pt x="7887" y="21100"/>
                    <a:pt x="8291" y="21060"/>
                    <a:pt x="8739" y="20972"/>
                  </a:cubicBezTo>
                  <a:cubicBezTo>
                    <a:pt x="9992" y="20738"/>
                    <a:pt x="10961" y="20103"/>
                    <a:pt x="11412" y="18683"/>
                  </a:cubicBezTo>
                  <a:cubicBezTo>
                    <a:pt x="12281" y="15892"/>
                    <a:pt x="9507" y="13002"/>
                    <a:pt x="9039" y="12350"/>
                  </a:cubicBezTo>
                  <a:cubicBezTo>
                    <a:pt x="7920" y="10763"/>
                    <a:pt x="8187" y="8491"/>
                    <a:pt x="9574" y="7087"/>
                  </a:cubicBezTo>
                  <a:cubicBezTo>
                    <a:pt x="10777" y="5884"/>
                    <a:pt x="13283" y="4581"/>
                    <a:pt x="12899" y="2225"/>
                  </a:cubicBezTo>
                  <a:cubicBezTo>
                    <a:pt x="12673" y="799"/>
                    <a:pt x="10728" y="1"/>
                    <a:pt x="84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65"/>
            <p:cNvSpPr/>
            <p:nvPr/>
          </p:nvSpPr>
          <p:spPr>
            <a:xfrm>
              <a:off x="1436342" y="3501325"/>
              <a:ext cx="409182" cy="230343"/>
            </a:xfrm>
            <a:custGeom>
              <a:rect b="b" l="l" r="r" t="t"/>
              <a:pathLst>
                <a:path extrusionOk="0" h="7187" w="12767">
                  <a:moveTo>
                    <a:pt x="7013" y="967"/>
                  </a:moveTo>
                  <a:cubicBezTo>
                    <a:pt x="6384" y="967"/>
                    <a:pt x="5830" y="1785"/>
                    <a:pt x="5749" y="2807"/>
                  </a:cubicBezTo>
                  <a:cubicBezTo>
                    <a:pt x="5682" y="3877"/>
                    <a:pt x="6150" y="4779"/>
                    <a:pt x="6818" y="4829"/>
                  </a:cubicBezTo>
                  <a:cubicBezTo>
                    <a:pt x="6831" y="4830"/>
                    <a:pt x="6844" y="4830"/>
                    <a:pt x="6856" y="4830"/>
                  </a:cubicBezTo>
                  <a:cubicBezTo>
                    <a:pt x="7493" y="4830"/>
                    <a:pt x="8072" y="4023"/>
                    <a:pt x="8138" y="2974"/>
                  </a:cubicBezTo>
                  <a:cubicBezTo>
                    <a:pt x="8205" y="1905"/>
                    <a:pt x="7737" y="1019"/>
                    <a:pt x="7069" y="969"/>
                  </a:cubicBezTo>
                  <a:cubicBezTo>
                    <a:pt x="7050" y="968"/>
                    <a:pt x="7031" y="967"/>
                    <a:pt x="7013" y="967"/>
                  </a:cubicBezTo>
                  <a:close/>
                  <a:moveTo>
                    <a:pt x="4006" y="2054"/>
                  </a:moveTo>
                  <a:cubicBezTo>
                    <a:pt x="3487" y="2054"/>
                    <a:pt x="3040" y="2711"/>
                    <a:pt x="2975" y="3542"/>
                  </a:cubicBezTo>
                  <a:cubicBezTo>
                    <a:pt x="2925" y="4411"/>
                    <a:pt x="3309" y="5146"/>
                    <a:pt x="3844" y="5180"/>
                  </a:cubicBezTo>
                  <a:cubicBezTo>
                    <a:pt x="3857" y="5181"/>
                    <a:pt x="3869" y="5181"/>
                    <a:pt x="3882" y="5181"/>
                  </a:cubicBezTo>
                  <a:cubicBezTo>
                    <a:pt x="4401" y="5181"/>
                    <a:pt x="4848" y="4524"/>
                    <a:pt x="4913" y="3676"/>
                  </a:cubicBezTo>
                  <a:cubicBezTo>
                    <a:pt x="4963" y="2824"/>
                    <a:pt x="4579" y="2089"/>
                    <a:pt x="4044" y="2055"/>
                  </a:cubicBezTo>
                  <a:cubicBezTo>
                    <a:pt x="4031" y="2055"/>
                    <a:pt x="4019" y="2054"/>
                    <a:pt x="4006" y="2054"/>
                  </a:cubicBezTo>
                  <a:close/>
                  <a:moveTo>
                    <a:pt x="11103" y="0"/>
                  </a:moveTo>
                  <a:cubicBezTo>
                    <a:pt x="10216" y="0"/>
                    <a:pt x="9356" y="1055"/>
                    <a:pt x="9107" y="2473"/>
                  </a:cubicBezTo>
                  <a:cubicBezTo>
                    <a:pt x="8856" y="3977"/>
                    <a:pt x="9391" y="5347"/>
                    <a:pt x="10327" y="5514"/>
                  </a:cubicBezTo>
                  <a:cubicBezTo>
                    <a:pt x="10390" y="5525"/>
                    <a:pt x="10453" y="5531"/>
                    <a:pt x="10516" y="5531"/>
                  </a:cubicBezTo>
                  <a:cubicBezTo>
                    <a:pt x="11392" y="5531"/>
                    <a:pt x="12266" y="4476"/>
                    <a:pt x="12516" y="3058"/>
                  </a:cubicBezTo>
                  <a:cubicBezTo>
                    <a:pt x="12766" y="1537"/>
                    <a:pt x="12231" y="167"/>
                    <a:pt x="11296" y="17"/>
                  </a:cubicBezTo>
                  <a:cubicBezTo>
                    <a:pt x="11232" y="6"/>
                    <a:pt x="11168" y="0"/>
                    <a:pt x="11103" y="0"/>
                  </a:cubicBezTo>
                  <a:close/>
                  <a:moveTo>
                    <a:pt x="1943" y="3608"/>
                  </a:moveTo>
                  <a:cubicBezTo>
                    <a:pt x="1931" y="3608"/>
                    <a:pt x="1918" y="3608"/>
                    <a:pt x="1906" y="3609"/>
                  </a:cubicBezTo>
                  <a:cubicBezTo>
                    <a:pt x="1505" y="3626"/>
                    <a:pt x="1221" y="4161"/>
                    <a:pt x="1254" y="4812"/>
                  </a:cubicBezTo>
                  <a:cubicBezTo>
                    <a:pt x="1303" y="5437"/>
                    <a:pt x="1644" y="5932"/>
                    <a:pt x="2021" y="5932"/>
                  </a:cubicBezTo>
                  <a:cubicBezTo>
                    <a:pt x="2027" y="5932"/>
                    <a:pt x="2033" y="5932"/>
                    <a:pt x="2039" y="5932"/>
                  </a:cubicBezTo>
                  <a:cubicBezTo>
                    <a:pt x="2440" y="5898"/>
                    <a:pt x="2724" y="5364"/>
                    <a:pt x="2691" y="4729"/>
                  </a:cubicBezTo>
                  <a:cubicBezTo>
                    <a:pt x="2659" y="4098"/>
                    <a:pt x="2328" y="3608"/>
                    <a:pt x="1943" y="3608"/>
                  </a:cubicBezTo>
                  <a:close/>
                  <a:moveTo>
                    <a:pt x="571" y="5346"/>
                  </a:moveTo>
                  <a:cubicBezTo>
                    <a:pt x="565" y="5346"/>
                    <a:pt x="559" y="5347"/>
                    <a:pt x="552" y="5347"/>
                  </a:cubicBezTo>
                  <a:cubicBezTo>
                    <a:pt x="235" y="5364"/>
                    <a:pt x="1" y="5798"/>
                    <a:pt x="34" y="6299"/>
                  </a:cubicBezTo>
                  <a:cubicBezTo>
                    <a:pt x="50" y="6797"/>
                    <a:pt x="313" y="7187"/>
                    <a:pt x="615" y="7187"/>
                  </a:cubicBezTo>
                  <a:cubicBezTo>
                    <a:pt x="628" y="7187"/>
                    <a:pt x="640" y="7186"/>
                    <a:pt x="652" y="7185"/>
                  </a:cubicBezTo>
                  <a:cubicBezTo>
                    <a:pt x="970" y="7168"/>
                    <a:pt x="1204" y="6750"/>
                    <a:pt x="1170" y="6232"/>
                  </a:cubicBezTo>
                  <a:cubicBezTo>
                    <a:pt x="1138" y="5741"/>
                    <a:pt x="880" y="5346"/>
                    <a:pt x="571" y="534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66"/>
          <p:cNvSpPr txBox="1"/>
          <p:nvPr>
            <p:ph type="title"/>
          </p:nvPr>
        </p:nvSpPr>
        <p:spPr>
          <a:xfrm>
            <a:off x="722901" y="1987800"/>
            <a:ext cx="4091100" cy="122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1578" name="Google Shape;1578;p66"/>
          <p:cNvSpPr txBox="1"/>
          <p:nvPr>
            <p:ph idx="1" type="subTitle"/>
          </p:nvPr>
        </p:nvSpPr>
        <p:spPr>
          <a:xfrm>
            <a:off x="720000" y="2849903"/>
            <a:ext cx="4091100" cy="152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Questions?</a:t>
            </a:r>
            <a:endParaRPr sz="2000"/>
          </a:p>
          <a:p>
            <a:pPr indent="0" lvl="0" marL="0" rtl="0" algn="l">
              <a:lnSpc>
                <a:spcPct val="200000"/>
              </a:lnSpc>
              <a:spcBef>
                <a:spcPts val="0"/>
              </a:spcBef>
              <a:spcAft>
                <a:spcPts val="0"/>
              </a:spcAft>
              <a:buNone/>
            </a:pPr>
            <a:r>
              <a:t/>
            </a:r>
            <a:endParaRPr/>
          </a:p>
        </p:txBody>
      </p:sp>
      <p:grpSp>
        <p:nvGrpSpPr>
          <p:cNvPr id="1579" name="Google Shape;1579;p66"/>
          <p:cNvGrpSpPr/>
          <p:nvPr/>
        </p:nvGrpSpPr>
        <p:grpSpPr>
          <a:xfrm rot="-2120192">
            <a:off x="-659241" y="1040978"/>
            <a:ext cx="4900664" cy="371666"/>
            <a:chOff x="1187345" y="1471214"/>
            <a:chExt cx="4900477" cy="371652"/>
          </a:xfrm>
        </p:grpSpPr>
        <p:sp>
          <p:nvSpPr>
            <p:cNvPr id="1580" name="Google Shape;1580;p66"/>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6"/>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6"/>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6"/>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6"/>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6"/>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6"/>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6"/>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6"/>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6"/>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6"/>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6"/>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6"/>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6"/>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6"/>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6"/>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6"/>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6"/>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6"/>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6"/>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6"/>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6"/>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6"/>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6"/>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6"/>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6"/>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66"/>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66"/>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66"/>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66"/>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66"/>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6"/>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6"/>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66"/>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66"/>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6"/>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6"/>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6"/>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6"/>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6"/>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6"/>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6"/>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6"/>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6"/>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6"/>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6"/>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6"/>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66"/>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66"/>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66"/>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66"/>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66"/>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6"/>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66"/>
          <p:cNvGrpSpPr/>
          <p:nvPr/>
        </p:nvGrpSpPr>
        <p:grpSpPr>
          <a:xfrm rot="-1636644">
            <a:off x="4932102" y="4043463"/>
            <a:ext cx="4900488" cy="371653"/>
            <a:chOff x="1187345" y="1471214"/>
            <a:chExt cx="4900477" cy="371652"/>
          </a:xfrm>
        </p:grpSpPr>
        <p:sp>
          <p:nvSpPr>
            <p:cNvPr id="1634" name="Google Shape;1634;p66"/>
            <p:cNvSpPr/>
            <p:nvPr/>
          </p:nvSpPr>
          <p:spPr>
            <a:xfrm>
              <a:off x="1187345" y="1471214"/>
              <a:ext cx="4898875" cy="371652"/>
            </a:xfrm>
            <a:custGeom>
              <a:rect b="b" l="l" r="r" t="t"/>
              <a:pathLst>
                <a:path extrusionOk="0" h="11596" w="152851">
                  <a:moveTo>
                    <a:pt x="0" y="0"/>
                  </a:moveTo>
                  <a:lnTo>
                    <a:pt x="1020" y="10994"/>
                  </a:lnTo>
                  <a:lnTo>
                    <a:pt x="107971" y="11412"/>
                  </a:lnTo>
                  <a:lnTo>
                    <a:pt x="152850" y="11596"/>
                  </a:lnTo>
                  <a:lnTo>
                    <a:pt x="151831" y="618"/>
                  </a:lnTo>
                  <a:lnTo>
                    <a:pt x="80719" y="334"/>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66"/>
            <p:cNvSpPr/>
            <p:nvPr/>
          </p:nvSpPr>
          <p:spPr>
            <a:xfrm>
              <a:off x="3560167" y="1481374"/>
              <a:ext cx="416137" cy="352390"/>
            </a:xfrm>
            <a:custGeom>
              <a:rect b="b" l="l" r="r" t="t"/>
              <a:pathLst>
                <a:path extrusionOk="0" h="10995" w="12984">
                  <a:moveTo>
                    <a:pt x="3760" y="1"/>
                  </a:moveTo>
                  <a:lnTo>
                    <a:pt x="1" y="10961"/>
                  </a:lnTo>
                  <a:lnTo>
                    <a:pt x="9207" y="10995"/>
                  </a:lnTo>
                  <a:lnTo>
                    <a:pt x="12984" y="34"/>
                  </a:lnTo>
                  <a:lnTo>
                    <a:pt x="37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6"/>
            <p:cNvSpPr/>
            <p:nvPr/>
          </p:nvSpPr>
          <p:spPr>
            <a:xfrm>
              <a:off x="4148188" y="1483521"/>
              <a:ext cx="416105" cy="352935"/>
            </a:xfrm>
            <a:custGeom>
              <a:rect b="b" l="l" r="r" t="t"/>
              <a:pathLst>
                <a:path extrusionOk="0" h="11012" w="12983">
                  <a:moveTo>
                    <a:pt x="3759" y="0"/>
                  </a:moveTo>
                  <a:lnTo>
                    <a:pt x="0" y="10978"/>
                  </a:lnTo>
                  <a:lnTo>
                    <a:pt x="5781" y="10995"/>
                  </a:lnTo>
                  <a:lnTo>
                    <a:pt x="9206" y="11011"/>
                  </a:lnTo>
                  <a:lnTo>
                    <a:pt x="12983" y="51"/>
                  </a:lnTo>
                  <a:lnTo>
                    <a:pt x="7435" y="17"/>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6"/>
            <p:cNvSpPr/>
            <p:nvPr/>
          </p:nvSpPr>
          <p:spPr>
            <a:xfrm>
              <a:off x="2972178" y="1479227"/>
              <a:ext cx="416137" cy="352422"/>
            </a:xfrm>
            <a:custGeom>
              <a:rect b="b" l="l" r="r" t="t"/>
              <a:pathLst>
                <a:path extrusionOk="0" h="10996" w="12984">
                  <a:moveTo>
                    <a:pt x="3777" y="1"/>
                  </a:moveTo>
                  <a:lnTo>
                    <a:pt x="1" y="10962"/>
                  </a:lnTo>
                  <a:lnTo>
                    <a:pt x="5498" y="10978"/>
                  </a:lnTo>
                  <a:lnTo>
                    <a:pt x="9224" y="10995"/>
                  </a:lnTo>
                  <a:lnTo>
                    <a:pt x="12984" y="34"/>
                  </a:lnTo>
                  <a:lnTo>
                    <a:pt x="8940" y="18"/>
                  </a:lnTo>
                  <a:lnTo>
                    <a:pt x="377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6"/>
            <p:cNvSpPr/>
            <p:nvPr/>
          </p:nvSpPr>
          <p:spPr>
            <a:xfrm>
              <a:off x="1217312" y="1471727"/>
              <a:ext cx="407035" cy="352935"/>
            </a:xfrm>
            <a:custGeom>
              <a:rect b="b" l="l" r="r" t="t"/>
              <a:pathLst>
                <a:path extrusionOk="0" h="11012" w="12700">
                  <a:moveTo>
                    <a:pt x="3493" y="1"/>
                  </a:moveTo>
                  <a:lnTo>
                    <a:pt x="1" y="10160"/>
                  </a:lnTo>
                  <a:lnTo>
                    <a:pt x="85" y="10978"/>
                  </a:lnTo>
                  <a:lnTo>
                    <a:pt x="8940" y="11012"/>
                  </a:lnTo>
                  <a:lnTo>
                    <a:pt x="12700" y="51"/>
                  </a:lnTo>
                  <a:lnTo>
                    <a:pt x="34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6"/>
            <p:cNvSpPr/>
            <p:nvPr/>
          </p:nvSpPr>
          <p:spPr>
            <a:xfrm>
              <a:off x="2384188" y="1476566"/>
              <a:ext cx="416137" cy="352935"/>
            </a:xfrm>
            <a:custGeom>
              <a:rect b="b" l="l" r="r" t="t"/>
              <a:pathLst>
                <a:path extrusionOk="0" h="11012" w="12984">
                  <a:moveTo>
                    <a:pt x="3777" y="0"/>
                  </a:moveTo>
                  <a:lnTo>
                    <a:pt x="1" y="10961"/>
                  </a:lnTo>
                  <a:lnTo>
                    <a:pt x="4930" y="10994"/>
                  </a:lnTo>
                  <a:lnTo>
                    <a:pt x="9224" y="11011"/>
                  </a:lnTo>
                  <a:lnTo>
                    <a:pt x="12984" y="34"/>
                  </a:lnTo>
                  <a:lnTo>
                    <a:pt x="377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6"/>
            <p:cNvSpPr/>
            <p:nvPr/>
          </p:nvSpPr>
          <p:spPr>
            <a:xfrm>
              <a:off x="1796199" y="1474419"/>
              <a:ext cx="416137" cy="352390"/>
            </a:xfrm>
            <a:custGeom>
              <a:rect b="b" l="l" r="r" t="t"/>
              <a:pathLst>
                <a:path extrusionOk="0" h="10995" w="12984">
                  <a:moveTo>
                    <a:pt x="3777" y="0"/>
                  </a:moveTo>
                  <a:lnTo>
                    <a:pt x="1" y="10961"/>
                  </a:lnTo>
                  <a:lnTo>
                    <a:pt x="5197" y="10978"/>
                  </a:lnTo>
                  <a:lnTo>
                    <a:pt x="9224" y="10995"/>
                  </a:lnTo>
                  <a:lnTo>
                    <a:pt x="12984" y="34"/>
                  </a:lnTo>
                  <a:lnTo>
                    <a:pt x="62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6"/>
            <p:cNvSpPr/>
            <p:nvPr/>
          </p:nvSpPr>
          <p:spPr>
            <a:xfrm>
              <a:off x="4736178" y="1486213"/>
              <a:ext cx="416105" cy="352390"/>
            </a:xfrm>
            <a:custGeom>
              <a:rect b="b" l="l" r="r" t="t"/>
              <a:pathLst>
                <a:path extrusionOk="0" h="10995" w="12983">
                  <a:moveTo>
                    <a:pt x="3759" y="0"/>
                  </a:moveTo>
                  <a:lnTo>
                    <a:pt x="0" y="10961"/>
                  </a:lnTo>
                  <a:lnTo>
                    <a:pt x="9206" y="10994"/>
                  </a:lnTo>
                  <a:lnTo>
                    <a:pt x="12983" y="33"/>
                  </a:lnTo>
                  <a:lnTo>
                    <a:pt x="37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6"/>
            <p:cNvSpPr/>
            <p:nvPr/>
          </p:nvSpPr>
          <p:spPr>
            <a:xfrm>
              <a:off x="5324167" y="1488329"/>
              <a:ext cx="415560" cy="352935"/>
            </a:xfrm>
            <a:custGeom>
              <a:rect b="b" l="l" r="r" t="t"/>
              <a:pathLst>
                <a:path extrusionOk="0" h="11012" w="12966">
                  <a:moveTo>
                    <a:pt x="3759" y="1"/>
                  </a:moveTo>
                  <a:lnTo>
                    <a:pt x="0" y="10962"/>
                  </a:lnTo>
                  <a:lnTo>
                    <a:pt x="9206" y="11012"/>
                  </a:lnTo>
                  <a:lnTo>
                    <a:pt x="12966" y="34"/>
                  </a:lnTo>
                  <a:lnTo>
                    <a:pt x="375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6"/>
            <p:cNvSpPr/>
            <p:nvPr/>
          </p:nvSpPr>
          <p:spPr>
            <a:xfrm>
              <a:off x="5912156" y="1491021"/>
              <a:ext cx="174064" cy="351845"/>
            </a:xfrm>
            <a:custGeom>
              <a:rect b="b" l="l" r="r" t="t"/>
              <a:pathLst>
                <a:path extrusionOk="0" h="10978" w="5431">
                  <a:moveTo>
                    <a:pt x="3759" y="0"/>
                  </a:moveTo>
                  <a:lnTo>
                    <a:pt x="0" y="10961"/>
                  </a:lnTo>
                  <a:lnTo>
                    <a:pt x="5430" y="10978"/>
                  </a:lnTo>
                  <a:lnTo>
                    <a:pt x="441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6"/>
            <p:cNvSpPr/>
            <p:nvPr/>
          </p:nvSpPr>
          <p:spPr>
            <a:xfrm>
              <a:off x="1194845" y="1551531"/>
              <a:ext cx="4883875" cy="211562"/>
            </a:xfrm>
            <a:custGeom>
              <a:rect b="b" l="l" r="r" t="t"/>
              <a:pathLst>
                <a:path extrusionOk="0" h="6601" w="152383">
                  <a:moveTo>
                    <a:pt x="0" y="0"/>
                  </a:moveTo>
                  <a:lnTo>
                    <a:pt x="552" y="5982"/>
                  </a:lnTo>
                  <a:lnTo>
                    <a:pt x="152382" y="6600"/>
                  </a:lnTo>
                  <a:lnTo>
                    <a:pt x="151831" y="602"/>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66"/>
            <p:cNvSpPr/>
            <p:nvPr/>
          </p:nvSpPr>
          <p:spPr>
            <a:xfrm>
              <a:off x="1209300" y="1605632"/>
              <a:ext cx="85189" cy="89996"/>
            </a:xfrm>
            <a:custGeom>
              <a:rect b="b" l="l" r="r" t="t"/>
              <a:pathLst>
                <a:path extrusionOk="0" h="2808" w="2658">
                  <a:moveTo>
                    <a:pt x="1543" y="1"/>
                  </a:moveTo>
                  <a:cubicBezTo>
                    <a:pt x="1283" y="1"/>
                    <a:pt x="1024" y="64"/>
                    <a:pt x="786" y="184"/>
                  </a:cubicBezTo>
                  <a:cubicBezTo>
                    <a:pt x="568" y="284"/>
                    <a:pt x="385" y="468"/>
                    <a:pt x="251" y="668"/>
                  </a:cubicBezTo>
                  <a:cubicBezTo>
                    <a:pt x="0" y="1119"/>
                    <a:pt x="0" y="1671"/>
                    <a:pt x="251" y="2122"/>
                  </a:cubicBezTo>
                  <a:cubicBezTo>
                    <a:pt x="385" y="2323"/>
                    <a:pt x="552" y="2506"/>
                    <a:pt x="769" y="2623"/>
                  </a:cubicBezTo>
                  <a:cubicBezTo>
                    <a:pt x="1003" y="2740"/>
                    <a:pt x="1270" y="2807"/>
                    <a:pt x="1521" y="2807"/>
                  </a:cubicBezTo>
                  <a:cubicBezTo>
                    <a:pt x="1738" y="2807"/>
                    <a:pt x="1955" y="2757"/>
                    <a:pt x="2172" y="2673"/>
                  </a:cubicBezTo>
                  <a:cubicBezTo>
                    <a:pt x="2356" y="2607"/>
                    <a:pt x="2523" y="2473"/>
                    <a:pt x="2640" y="2323"/>
                  </a:cubicBezTo>
                  <a:lnTo>
                    <a:pt x="2239" y="1955"/>
                  </a:lnTo>
                  <a:cubicBezTo>
                    <a:pt x="2072" y="2155"/>
                    <a:pt x="1822" y="2272"/>
                    <a:pt x="1554" y="2272"/>
                  </a:cubicBezTo>
                  <a:cubicBezTo>
                    <a:pt x="1404" y="2272"/>
                    <a:pt x="1254" y="2239"/>
                    <a:pt x="1120" y="2155"/>
                  </a:cubicBezTo>
                  <a:cubicBezTo>
                    <a:pt x="986" y="2089"/>
                    <a:pt x="869" y="1972"/>
                    <a:pt x="802" y="1855"/>
                  </a:cubicBezTo>
                  <a:cubicBezTo>
                    <a:pt x="652" y="1571"/>
                    <a:pt x="669" y="1236"/>
                    <a:pt x="802" y="952"/>
                  </a:cubicBezTo>
                  <a:cubicBezTo>
                    <a:pt x="886" y="819"/>
                    <a:pt x="986" y="718"/>
                    <a:pt x="1120" y="635"/>
                  </a:cubicBezTo>
                  <a:cubicBezTo>
                    <a:pt x="1254" y="568"/>
                    <a:pt x="1404" y="535"/>
                    <a:pt x="1571" y="535"/>
                  </a:cubicBezTo>
                  <a:cubicBezTo>
                    <a:pt x="1838" y="535"/>
                    <a:pt x="2089" y="652"/>
                    <a:pt x="2256" y="852"/>
                  </a:cubicBezTo>
                  <a:lnTo>
                    <a:pt x="2657" y="485"/>
                  </a:lnTo>
                  <a:cubicBezTo>
                    <a:pt x="2523" y="334"/>
                    <a:pt x="2356" y="201"/>
                    <a:pt x="2172" y="134"/>
                  </a:cubicBezTo>
                  <a:cubicBezTo>
                    <a:pt x="1969" y="43"/>
                    <a:pt x="1756"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66"/>
            <p:cNvSpPr/>
            <p:nvPr/>
          </p:nvSpPr>
          <p:spPr>
            <a:xfrm>
              <a:off x="1307308" y="1607234"/>
              <a:ext cx="77144" cy="87304"/>
            </a:xfrm>
            <a:custGeom>
              <a:rect b="b" l="l" r="r" t="t"/>
              <a:pathLst>
                <a:path extrusionOk="0" h="2724" w="2407">
                  <a:moveTo>
                    <a:pt x="1211" y="515"/>
                  </a:moveTo>
                  <a:cubicBezTo>
                    <a:pt x="1342" y="515"/>
                    <a:pt x="1471" y="562"/>
                    <a:pt x="1587" y="635"/>
                  </a:cubicBezTo>
                  <a:cubicBezTo>
                    <a:pt x="1771" y="836"/>
                    <a:pt x="1771" y="1153"/>
                    <a:pt x="1587" y="1337"/>
                  </a:cubicBezTo>
                  <a:cubicBezTo>
                    <a:pt x="1475" y="1421"/>
                    <a:pt x="1352" y="1458"/>
                    <a:pt x="1226" y="1458"/>
                  </a:cubicBezTo>
                  <a:cubicBezTo>
                    <a:pt x="1202" y="1458"/>
                    <a:pt x="1177" y="1457"/>
                    <a:pt x="1153" y="1454"/>
                  </a:cubicBezTo>
                  <a:lnTo>
                    <a:pt x="635" y="1454"/>
                  </a:lnTo>
                  <a:lnTo>
                    <a:pt x="635" y="518"/>
                  </a:lnTo>
                  <a:lnTo>
                    <a:pt x="1153" y="518"/>
                  </a:lnTo>
                  <a:cubicBezTo>
                    <a:pt x="1172" y="516"/>
                    <a:pt x="1192" y="515"/>
                    <a:pt x="1211" y="515"/>
                  </a:cubicBezTo>
                  <a:close/>
                  <a:moveTo>
                    <a:pt x="17" y="0"/>
                  </a:moveTo>
                  <a:lnTo>
                    <a:pt x="0" y="2707"/>
                  </a:lnTo>
                  <a:lnTo>
                    <a:pt x="635" y="2707"/>
                  </a:lnTo>
                  <a:lnTo>
                    <a:pt x="635" y="1955"/>
                  </a:lnTo>
                  <a:lnTo>
                    <a:pt x="1220" y="1955"/>
                  </a:lnTo>
                  <a:lnTo>
                    <a:pt x="1738" y="2724"/>
                  </a:lnTo>
                  <a:lnTo>
                    <a:pt x="2406" y="2724"/>
                  </a:lnTo>
                  <a:lnTo>
                    <a:pt x="1805" y="1855"/>
                  </a:lnTo>
                  <a:cubicBezTo>
                    <a:pt x="2155" y="1704"/>
                    <a:pt x="2373" y="1370"/>
                    <a:pt x="2373" y="1003"/>
                  </a:cubicBezTo>
                  <a:cubicBezTo>
                    <a:pt x="2373" y="618"/>
                    <a:pt x="2155" y="267"/>
                    <a:pt x="1821" y="134"/>
                  </a:cubicBezTo>
                  <a:cubicBezTo>
                    <a:pt x="1621" y="50"/>
                    <a:pt x="1404" y="0"/>
                    <a:pt x="11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66"/>
            <p:cNvSpPr/>
            <p:nvPr/>
          </p:nvSpPr>
          <p:spPr>
            <a:xfrm>
              <a:off x="1391376" y="1606433"/>
              <a:ext cx="105509" cy="89836"/>
            </a:xfrm>
            <a:custGeom>
              <a:rect b="b" l="l" r="r" t="t"/>
              <a:pathLst>
                <a:path extrusionOk="0" h="2803" w="3292">
                  <a:moveTo>
                    <a:pt x="1554" y="531"/>
                  </a:moveTo>
                  <a:cubicBezTo>
                    <a:pt x="1705" y="531"/>
                    <a:pt x="1855" y="568"/>
                    <a:pt x="1989" y="643"/>
                  </a:cubicBezTo>
                  <a:cubicBezTo>
                    <a:pt x="2106" y="710"/>
                    <a:pt x="2223" y="827"/>
                    <a:pt x="2289" y="944"/>
                  </a:cubicBezTo>
                  <a:cubicBezTo>
                    <a:pt x="2440" y="1228"/>
                    <a:pt x="2423" y="1562"/>
                    <a:pt x="2289" y="1846"/>
                  </a:cubicBezTo>
                  <a:cubicBezTo>
                    <a:pt x="2206" y="1980"/>
                    <a:pt x="2106" y="2080"/>
                    <a:pt x="1972" y="2164"/>
                  </a:cubicBezTo>
                  <a:cubicBezTo>
                    <a:pt x="1842" y="2229"/>
                    <a:pt x="1701" y="2262"/>
                    <a:pt x="1557" y="2262"/>
                  </a:cubicBezTo>
                  <a:cubicBezTo>
                    <a:pt x="1404" y="2262"/>
                    <a:pt x="1249" y="2225"/>
                    <a:pt x="1103" y="2147"/>
                  </a:cubicBezTo>
                  <a:cubicBezTo>
                    <a:pt x="986" y="2080"/>
                    <a:pt x="886" y="1980"/>
                    <a:pt x="802" y="1846"/>
                  </a:cubicBezTo>
                  <a:cubicBezTo>
                    <a:pt x="669" y="1562"/>
                    <a:pt x="669" y="1228"/>
                    <a:pt x="819" y="944"/>
                  </a:cubicBezTo>
                  <a:cubicBezTo>
                    <a:pt x="886" y="810"/>
                    <a:pt x="986" y="710"/>
                    <a:pt x="1120" y="643"/>
                  </a:cubicBezTo>
                  <a:cubicBezTo>
                    <a:pt x="1253" y="568"/>
                    <a:pt x="1404" y="531"/>
                    <a:pt x="1554" y="531"/>
                  </a:cubicBezTo>
                  <a:close/>
                  <a:moveTo>
                    <a:pt x="1552" y="0"/>
                  </a:moveTo>
                  <a:cubicBezTo>
                    <a:pt x="1291" y="0"/>
                    <a:pt x="1028" y="59"/>
                    <a:pt x="786" y="176"/>
                  </a:cubicBezTo>
                  <a:cubicBezTo>
                    <a:pt x="568" y="292"/>
                    <a:pt x="385" y="460"/>
                    <a:pt x="251" y="677"/>
                  </a:cubicBezTo>
                  <a:cubicBezTo>
                    <a:pt x="0" y="1111"/>
                    <a:pt x="0" y="1663"/>
                    <a:pt x="251" y="2114"/>
                  </a:cubicBezTo>
                  <a:cubicBezTo>
                    <a:pt x="385" y="2331"/>
                    <a:pt x="568" y="2498"/>
                    <a:pt x="786" y="2615"/>
                  </a:cubicBezTo>
                  <a:cubicBezTo>
                    <a:pt x="1020" y="2740"/>
                    <a:pt x="1278" y="2803"/>
                    <a:pt x="1540" y="2803"/>
                  </a:cubicBezTo>
                  <a:cubicBezTo>
                    <a:pt x="1801" y="2803"/>
                    <a:pt x="2064" y="2740"/>
                    <a:pt x="2306" y="2615"/>
                  </a:cubicBezTo>
                  <a:cubicBezTo>
                    <a:pt x="3275" y="2097"/>
                    <a:pt x="3292" y="710"/>
                    <a:pt x="2306" y="176"/>
                  </a:cubicBezTo>
                  <a:cubicBezTo>
                    <a:pt x="2072" y="59"/>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66"/>
            <p:cNvSpPr/>
            <p:nvPr/>
          </p:nvSpPr>
          <p:spPr>
            <a:xfrm>
              <a:off x="1496852" y="1606689"/>
              <a:ext cx="72337" cy="89996"/>
            </a:xfrm>
            <a:custGeom>
              <a:rect b="b" l="l" r="r" t="t"/>
              <a:pathLst>
                <a:path extrusionOk="0" h="2808" w="2257">
                  <a:moveTo>
                    <a:pt x="1204" y="0"/>
                  </a:moveTo>
                  <a:cubicBezTo>
                    <a:pt x="987" y="0"/>
                    <a:pt x="769" y="34"/>
                    <a:pt x="569" y="117"/>
                  </a:cubicBezTo>
                  <a:cubicBezTo>
                    <a:pt x="419" y="168"/>
                    <a:pt x="285" y="268"/>
                    <a:pt x="185" y="418"/>
                  </a:cubicBezTo>
                  <a:cubicBezTo>
                    <a:pt x="101" y="535"/>
                    <a:pt x="51" y="685"/>
                    <a:pt x="51" y="836"/>
                  </a:cubicBezTo>
                  <a:cubicBezTo>
                    <a:pt x="51" y="1003"/>
                    <a:pt x="101" y="1153"/>
                    <a:pt x="201" y="1270"/>
                  </a:cubicBezTo>
                  <a:cubicBezTo>
                    <a:pt x="285" y="1387"/>
                    <a:pt x="402" y="1454"/>
                    <a:pt x="536" y="1504"/>
                  </a:cubicBezTo>
                  <a:cubicBezTo>
                    <a:pt x="703" y="1571"/>
                    <a:pt x="870" y="1621"/>
                    <a:pt x="1037" y="1655"/>
                  </a:cubicBezTo>
                  <a:cubicBezTo>
                    <a:pt x="1170" y="1688"/>
                    <a:pt x="1287" y="1721"/>
                    <a:pt x="1354" y="1755"/>
                  </a:cubicBezTo>
                  <a:cubicBezTo>
                    <a:pt x="1438" y="1772"/>
                    <a:pt x="1488" y="1805"/>
                    <a:pt x="1555" y="1855"/>
                  </a:cubicBezTo>
                  <a:cubicBezTo>
                    <a:pt x="1605" y="1889"/>
                    <a:pt x="1622" y="1955"/>
                    <a:pt x="1622" y="2005"/>
                  </a:cubicBezTo>
                  <a:cubicBezTo>
                    <a:pt x="1622" y="2106"/>
                    <a:pt x="1571" y="2173"/>
                    <a:pt x="1505" y="2223"/>
                  </a:cubicBezTo>
                  <a:cubicBezTo>
                    <a:pt x="1371" y="2290"/>
                    <a:pt x="1237" y="2306"/>
                    <a:pt x="1104" y="2306"/>
                  </a:cubicBezTo>
                  <a:cubicBezTo>
                    <a:pt x="937" y="2306"/>
                    <a:pt x="786" y="2273"/>
                    <a:pt x="619" y="2223"/>
                  </a:cubicBezTo>
                  <a:cubicBezTo>
                    <a:pt x="469" y="2173"/>
                    <a:pt x="335" y="2106"/>
                    <a:pt x="218" y="2005"/>
                  </a:cubicBezTo>
                  <a:lnTo>
                    <a:pt x="1" y="2490"/>
                  </a:lnTo>
                  <a:cubicBezTo>
                    <a:pt x="135" y="2590"/>
                    <a:pt x="302" y="2674"/>
                    <a:pt x="469" y="2707"/>
                  </a:cubicBezTo>
                  <a:cubicBezTo>
                    <a:pt x="669" y="2774"/>
                    <a:pt x="886" y="2807"/>
                    <a:pt x="1104" y="2807"/>
                  </a:cubicBezTo>
                  <a:cubicBezTo>
                    <a:pt x="1304" y="2807"/>
                    <a:pt x="1521" y="2774"/>
                    <a:pt x="1722" y="2691"/>
                  </a:cubicBezTo>
                  <a:cubicBezTo>
                    <a:pt x="1889" y="2640"/>
                    <a:pt x="2023" y="2523"/>
                    <a:pt x="2123" y="2390"/>
                  </a:cubicBezTo>
                  <a:cubicBezTo>
                    <a:pt x="2206" y="2273"/>
                    <a:pt x="2257" y="2122"/>
                    <a:pt x="2257" y="1972"/>
                  </a:cubicBezTo>
                  <a:cubicBezTo>
                    <a:pt x="2257" y="1805"/>
                    <a:pt x="2206" y="1655"/>
                    <a:pt x="2106" y="1538"/>
                  </a:cubicBezTo>
                  <a:cubicBezTo>
                    <a:pt x="2023" y="1437"/>
                    <a:pt x="1906" y="1354"/>
                    <a:pt x="1772" y="1304"/>
                  </a:cubicBezTo>
                  <a:cubicBezTo>
                    <a:pt x="1605" y="1237"/>
                    <a:pt x="1438" y="1187"/>
                    <a:pt x="1271" y="1153"/>
                  </a:cubicBezTo>
                  <a:cubicBezTo>
                    <a:pt x="1120" y="1120"/>
                    <a:pt x="970" y="1086"/>
                    <a:pt x="820" y="1020"/>
                  </a:cubicBezTo>
                  <a:cubicBezTo>
                    <a:pt x="736" y="986"/>
                    <a:pt x="686" y="903"/>
                    <a:pt x="686" y="819"/>
                  </a:cubicBezTo>
                  <a:cubicBezTo>
                    <a:pt x="686" y="719"/>
                    <a:pt x="719" y="635"/>
                    <a:pt x="803" y="585"/>
                  </a:cubicBezTo>
                  <a:cubicBezTo>
                    <a:pt x="900" y="530"/>
                    <a:pt x="1008" y="497"/>
                    <a:pt x="1128" y="497"/>
                  </a:cubicBezTo>
                  <a:cubicBezTo>
                    <a:pt x="1153" y="497"/>
                    <a:pt x="1178" y="499"/>
                    <a:pt x="1204" y="502"/>
                  </a:cubicBezTo>
                  <a:cubicBezTo>
                    <a:pt x="1455" y="502"/>
                    <a:pt x="1722" y="585"/>
                    <a:pt x="1939" y="719"/>
                  </a:cubicBezTo>
                  <a:lnTo>
                    <a:pt x="2140" y="251"/>
                  </a:lnTo>
                  <a:cubicBezTo>
                    <a:pt x="2006" y="168"/>
                    <a:pt x="1856" y="101"/>
                    <a:pt x="1705" y="67"/>
                  </a:cubicBezTo>
                  <a:cubicBezTo>
                    <a:pt x="1538" y="17"/>
                    <a:pt x="1371" y="0"/>
                    <a:pt x="1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6"/>
            <p:cNvSpPr/>
            <p:nvPr/>
          </p:nvSpPr>
          <p:spPr>
            <a:xfrm>
              <a:off x="1575599" y="1607074"/>
              <a:ext cx="72850" cy="89708"/>
            </a:xfrm>
            <a:custGeom>
              <a:rect b="b" l="l" r="r" t="t"/>
              <a:pathLst>
                <a:path extrusionOk="0" h="2799" w="2273">
                  <a:moveTo>
                    <a:pt x="1111" y="1"/>
                  </a:moveTo>
                  <a:cubicBezTo>
                    <a:pt x="931" y="1"/>
                    <a:pt x="752" y="36"/>
                    <a:pt x="585" y="105"/>
                  </a:cubicBezTo>
                  <a:cubicBezTo>
                    <a:pt x="434" y="172"/>
                    <a:pt x="301" y="272"/>
                    <a:pt x="201" y="406"/>
                  </a:cubicBezTo>
                  <a:cubicBezTo>
                    <a:pt x="117" y="540"/>
                    <a:pt x="67" y="690"/>
                    <a:pt x="67" y="841"/>
                  </a:cubicBezTo>
                  <a:cubicBezTo>
                    <a:pt x="67" y="991"/>
                    <a:pt x="117" y="1158"/>
                    <a:pt x="201" y="1275"/>
                  </a:cubicBezTo>
                  <a:cubicBezTo>
                    <a:pt x="301" y="1375"/>
                    <a:pt x="418" y="1459"/>
                    <a:pt x="551" y="1509"/>
                  </a:cubicBezTo>
                  <a:cubicBezTo>
                    <a:pt x="718" y="1576"/>
                    <a:pt x="886" y="1626"/>
                    <a:pt x="1053" y="1659"/>
                  </a:cubicBezTo>
                  <a:cubicBezTo>
                    <a:pt x="1186" y="1693"/>
                    <a:pt x="1287" y="1726"/>
                    <a:pt x="1370" y="1743"/>
                  </a:cubicBezTo>
                  <a:cubicBezTo>
                    <a:pt x="1437" y="1760"/>
                    <a:pt x="1504" y="1810"/>
                    <a:pt x="1571" y="1843"/>
                  </a:cubicBezTo>
                  <a:cubicBezTo>
                    <a:pt x="1621" y="1893"/>
                    <a:pt x="1637" y="1943"/>
                    <a:pt x="1637" y="2010"/>
                  </a:cubicBezTo>
                  <a:cubicBezTo>
                    <a:pt x="1637" y="2094"/>
                    <a:pt x="1587" y="2177"/>
                    <a:pt x="1504" y="2227"/>
                  </a:cubicBezTo>
                  <a:cubicBezTo>
                    <a:pt x="1408" y="2269"/>
                    <a:pt x="1300" y="2299"/>
                    <a:pt x="1190" y="2299"/>
                  </a:cubicBezTo>
                  <a:cubicBezTo>
                    <a:pt x="1167" y="2299"/>
                    <a:pt x="1143" y="2297"/>
                    <a:pt x="1120" y="2294"/>
                  </a:cubicBezTo>
                  <a:cubicBezTo>
                    <a:pt x="952" y="2294"/>
                    <a:pt x="785" y="2278"/>
                    <a:pt x="635" y="2211"/>
                  </a:cubicBezTo>
                  <a:cubicBezTo>
                    <a:pt x="485" y="2177"/>
                    <a:pt x="351" y="2110"/>
                    <a:pt x="217" y="2010"/>
                  </a:cubicBezTo>
                  <a:lnTo>
                    <a:pt x="0" y="2478"/>
                  </a:lnTo>
                  <a:cubicBezTo>
                    <a:pt x="150" y="2595"/>
                    <a:pt x="317" y="2662"/>
                    <a:pt x="485" y="2712"/>
                  </a:cubicBezTo>
                  <a:cubicBezTo>
                    <a:pt x="685" y="2779"/>
                    <a:pt x="902" y="2795"/>
                    <a:pt x="1103" y="2795"/>
                  </a:cubicBezTo>
                  <a:cubicBezTo>
                    <a:pt x="1131" y="2798"/>
                    <a:pt x="1160" y="2799"/>
                    <a:pt x="1188" y="2799"/>
                  </a:cubicBezTo>
                  <a:cubicBezTo>
                    <a:pt x="1377" y="2799"/>
                    <a:pt x="1564" y="2753"/>
                    <a:pt x="1738" y="2695"/>
                  </a:cubicBezTo>
                  <a:cubicBezTo>
                    <a:pt x="1905" y="2628"/>
                    <a:pt x="2038" y="2528"/>
                    <a:pt x="2139" y="2394"/>
                  </a:cubicBezTo>
                  <a:cubicBezTo>
                    <a:pt x="2222" y="2261"/>
                    <a:pt x="2272" y="2110"/>
                    <a:pt x="2256" y="1960"/>
                  </a:cubicBezTo>
                  <a:cubicBezTo>
                    <a:pt x="2272" y="1810"/>
                    <a:pt x="2222" y="1659"/>
                    <a:pt x="2122" y="1542"/>
                  </a:cubicBezTo>
                  <a:cubicBezTo>
                    <a:pt x="2038" y="1425"/>
                    <a:pt x="1922" y="1359"/>
                    <a:pt x="1788" y="1308"/>
                  </a:cubicBezTo>
                  <a:cubicBezTo>
                    <a:pt x="1621" y="1242"/>
                    <a:pt x="1454" y="1191"/>
                    <a:pt x="1287" y="1158"/>
                  </a:cubicBezTo>
                  <a:cubicBezTo>
                    <a:pt x="1136" y="1125"/>
                    <a:pt x="986" y="1074"/>
                    <a:pt x="835" y="1024"/>
                  </a:cubicBezTo>
                  <a:cubicBezTo>
                    <a:pt x="752" y="991"/>
                    <a:pt x="685" y="907"/>
                    <a:pt x="685" y="807"/>
                  </a:cubicBezTo>
                  <a:cubicBezTo>
                    <a:pt x="685" y="724"/>
                    <a:pt x="735" y="640"/>
                    <a:pt x="819" y="590"/>
                  </a:cubicBezTo>
                  <a:cubicBezTo>
                    <a:pt x="916" y="535"/>
                    <a:pt x="1024" y="502"/>
                    <a:pt x="1134" y="502"/>
                  </a:cubicBezTo>
                  <a:cubicBezTo>
                    <a:pt x="1157" y="502"/>
                    <a:pt x="1180" y="504"/>
                    <a:pt x="1203" y="506"/>
                  </a:cubicBezTo>
                  <a:cubicBezTo>
                    <a:pt x="1470" y="506"/>
                    <a:pt x="1738" y="573"/>
                    <a:pt x="1955" y="724"/>
                  </a:cubicBezTo>
                  <a:lnTo>
                    <a:pt x="2155" y="239"/>
                  </a:lnTo>
                  <a:cubicBezTo>
                    <a:pt x="2022" y="156"/>
                    <a:pt x="1871" y="105"/>
                    <a:pt x="1721" y="55"/>
                  </a:cubicBezTo>
                  <a:cubicBezTo>
                    <a:pt x="1554" y="22"/>
                    <a:pt x="1387" y="5"/>
                    <a:pt x="1220" y="5"/>
                  </a:cubicBezTo>
                  <a:cubicBezTo>
                    <a:pt x="1184" y="2"/>
                    <a:pt x="1147" y="1"/>
                    <a:pt x="11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6"/>
            <p:cNvSpPr/>
            <p:nvPr/>
          </p:nvSpPr>
          <p:spPr>
            <a:xfrm>
              <a:off x="1833153" y="1609350"/>
              <a:ext cx="89996" cy="87336"/>
            </a:xfrm>
            <a:custGeom>
              <a:rect b="b" l="l" r="r" t="t"/>
              <a:pathLst>
                <a:path extrusionOk="0" h="2725" w="2808">
                  <a:moveTo>
                    <a:pt x="1279" y="517"/>
                  </a:moveTo>
                  <a:cubicBezTo>
                    <a:pt x="1493" y="517"/>
                    <a:pt x="1702" y="600"/>
                    <a:pt x="1856" y="753"/>
                  </a:cubicBezTo>
                  <a:cubicBezTo>
                    <a:pt x="2173" y="1104"/>
                    <a:pt x="2173" y="1638"/>
                    <a:pt x="1856" y="1973"/>
                  </a:cubicBezTo>
                  <a:cubicBezTo>
                    <a:pt x="1672" y="2140"/>
                    <a:pt x="1438" y="2207"/>
                    <a:pt x="1204" y="2207"/>
                  </a:cubicBezTo>
                  <a:lnTo>
                    <a:pt x="636" y="2207"/>
                  </a:lnTo>
                  <a:lnTo>
                    <a:pt x="636" y="519"/>
                  </a:lnTo>
                  <a:lnTo>
                    <a:pt x="1221" y="519"/>
                  </a:lnTo>
                  <a:cubicBezTo>
                    <a:pt x="1240" y="518"/>
                    <a:pt x="1260" y="517"/>
                    <a:pt x="1279" y="517"/>
                  </a:cubicBezTo>
                  <a:close/>
                  <a:moveTo>
                    <a:pt x="18" y="1"/>
                  </a:moveTo>
                  <a:lnTo>
                    <a:pt x="1" y="2708"/>
                  </a:lnTo>
                  <a:lnTo>
                    <a:pt x="1237" y="2724"/>
                  </a:lnTo>
                  <a:cubicBezTo>
                    <a:pt x="1505" y="2724"/>
                    <a:pt x="1772" y="2674"/>
                    <a:pt x="2023" y="2557"/>
                  </a:cubicBezTo>
                  <a:cubicBezTo>
                    <a:pt x="2240" y="2440"/>
                    <a:pt x="2424" y="2290"/>
                    <a:pt x="2541" y="2073"/>
                  </a:cubicBezTo>
                  <a:cubicBezTo>
                    <a:pt x="2791" y="1638"/>
                    <a:pt x="2808" y="1104"/>
                    <a:pt x="2557" y="653"/>
                  </a:cubicBezTo>
                  <a:cubicBezTo>
                    <a:pt x="2424" y="452"/>
                    <a:pt x="2240" y="285"/>
                    <a:pt x="2023" y="185"/>
                  </a:cubicBezTo>
                  <a:cubicBezTo>
                    <a:pt x="1789" y="68"/>
                    <a:pt x="1521" y="1"/>
                    <a:pt x="12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66"/>
            <p:cNvSpPr/>
            <p:nvPr/>
          </p:nvSpPr>
          <p:spPr>
            <a:xfrm>
              <a:off x="1928470" y="1608548"/>
              <a:ext cx="104996" cy="89868"/>
            </a:xfrm>
            <a:custGeom>
              <a:rect b="b" l="l" r="r" t="t"/>
              <a:pathLst>
                <a:path extrusionOk="0" h="2804" w="3276">
                  <a:moveTo>
                    <a:pt x="1549" y="531"/>
                  </a:moveTo>
                  <a:cubicBezTo>
                    <a:pt x="1697" y="531"/>
                    <a:pt x="1847" y="569"/>
                    <a:pt x="1989" y="644"/>
                  </a:cubicBezTo>
                  <a:cubicBezTo>
                    <a:pt x="2106" y="711"/>
                    <a:pt x="2223" y="828"/>
                    <a:pt x="2290" y="962"/>
                  </a:cubicBezTo>
                  <a:cubicBezTo>
                    <a:pt x="2424" y="1229"/>
                    <a:pt x="2424" y="1563"/>
                    <a:pt x="2290" y="1847"/>
                  </a:cubicBezTo>
                  <a:cubicBezTo>
                    <a:pt x="2207" y="1981"/>
                    <a:pt x="2106" y="2081"/>
                    <a:pt x="1973" y="2165"/>
                  </a:cubicBezTo>
                  <a:cubicBezTo>
                    <a:pt x="1843" y="2230"/>
                    <a:pt x="1697" y="2263"/>
                    <a:pt x="1551" y="2263"/>
                  </a:cubicBezTo>
                  <a:cubicBezTo>
                    <a:pt x="1397" y="2263"/>
                    <a:pt x="1241" y="2225"/>
                    <a:pt x="1104" y="2148"/>
                  </a:cubicBezTo>
                  <a:cubicBezTo>
                    <a:pt x="987" y="2081"/>
                    <a:pt x="870" y="1981"/>
                    <a:pt x="803" y="1847"/>
                  </a:cubicBezTo>
                  <a:cubicBezTo>
                    <a:pt x="653" y="1563"/>
                    <a:pt x="669" y="1229"/>
                    <a:pt x="803" y="945"/>
                  </a:cubicBezTo>
                  <a:cubicBezTo>
                    <a:pt x="887" y="811"/>
                    <a:pt x="987" y="711"/>
                    <a:pt x="1120" y="644"/>
                  </a:cubicBezTo>
                  <a:cubicBezTo>
                    <a:pt x="1254" y="569"/>
                    <a:pt x="1400" y="531"/>
                    <a:pt x="1549" y="531"/>
                  </a:cubicBezTo>
                  <a:close/>
                  <a:moveTo>
                    <a:pt x="1553" y="1"/>
                  </a:moveTo>
                  <a:cubicBezTo>
                    <a:pt x="1292" y="1"/>
                    <a:pt x="1029" y="59"/>
                    <a:pt x="786" y="176"/>
                  </a:cubicBezTo>
                  <a:cubicBezTo>
                    <a:pt x="569" y="293"/>
                    <a:pt x="385" y="460"/>
                    <a:pt x="252" y="678"/>
                  </a:cubicBezTo>
                  <a:cubicBezTo>
                    <a:pt x="1" y="1112"/>
                    <a:pt x="1" y="1663"/>
                    <a:pt x="252" y="2115"/>
                  </a:cubicBezTo>
                  <a:cubicBezTo>
                    <a:pt x="385" y="2332"/>
                    <a:pt x="569" y="2499"/>
                    <a:pt x="786" y="2616"/>
                  </a:cubicBezTo>
                  <a:cubicBezTo>
                    <a:pt x="1020" y="2741"/>
                    <a:pt x="1279" y="2804"/>
                    <a:pt x="1540" y="2804"/>
                  </a:cubicBezTo>
                  <a:cubicBezTo>
                    <a:pt x="1801" y="2804"/>
                    <a:pt x="2064" y="2741"/>
                    <a:pt x="2307" y="2616"/>
                  </a:cubicBezTo>
                  <a:cubicBezTo>
                    <a:pt x="3276" y="2098"/>
                    <a:pt x="3276" y="711"/>
                    <a:pt x="2307" y="176"/>
                  </a:cubicBezTo>
                  <a:cubicBezTo>
                    <a:pt x="2073" y="59"/>
                    <a:pt x="1814" y="1"/>
                    <a:pt x="15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6"/>
            <p:cNvSpPr/>
            <p:nvPr/>
          </p:nvSpPr>
          <p:spPr>
            <a:xfrm>
              <a:off x="2075739" y="1610439"/>
              <a:ext cx="79837" cy="87304"/>
            </a:xfrm>
            <a:custGeom>
              <a:rect b="b" l="l" r="r" t="t"/>
              <a:pathLst>
                <a:path extrusionOk="0" h="2724" w="2491">
                  <a:moveTo>
                    <a:pt x="1" y="0"/>
                  </a:moveTo>
                  <a:lnTo>
                    <a:pt x="1" y="2707"/>
                  </a:lnTo>
                  <a:lnTo>
                    <a:pt x="619" y="2707"/>
                  </a:lnTo>
                  <a:lnTo>
                    <a:pt x="619" y="1070"/>
                  </a:lnTo>
                  <a:lnTo>
                    <a:pt x="1972" y="2724"/>
                  </a:lnTo>
                  <a:lnTo>
                    <a:pt x="2474" y="2724"/>
                  </a:lnTo>
                  <a:lnTo>
                    <a:pt x="2490" y="0"/>
                  </a:lnTo>
                  <a:lnTo>
                    <a:pt x="1872" y="0"/>
                  </a:lnTo>
                  <a:lnTo>
                    <a:pt x="1872" y="1655"/>
                  </a:lnTo>
                  <a:lnTo>
                    <a:pt x="5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6"/>
            <p:cNvSpPr/>
            <p:nvPr/>
          </p:nvSpPr>
          <p:spPr>
            <a:xfrm>
              <a:off x="2168396" y="1609446"/>
              <a:ext cx="105509" cy="89836"/>
            </a:xfrm>
            <a:custGeom>
              <a:rect b="b" l="l" r="r" t="t"/>
              <a:pathLst>
                <a:path extrusionOk="0" h="2803" w="3292">
                  <a:moveTo>
                    <a:pt x="1554" y="537"/>
                  </a:moveTo>
                  <a:cubicBezTo>
                    <a:pt x="1705" y="537"/>
                    <a:pt x="1855" y="574"/>
                    <a:pt x="1989" y="650"/>
                  </a:cubicBezTo>
                  <a:cubicBezTo>
                    <a:pt x="2122" y="716"/>
                    <a:pt x="2223" y="833"/>
                    <a:pt x="2289" y="950"/>
                  </a:cubicBezTo>
                  <a:cubicBezTo>
                    <a:pt x="2440" y="1234"/>
                    <a:pt x="2440" y="1569"/>
                    <a:pt x="2289" y="1853"/>
                  </a:cubicBezTo>
                  <a:cubicBezTo>
                    <a:pt x="2223" y="1986"/>
                    <a:pt x="2106" y="2087"/>
                    <a:pt x="1989" y="2153"/>
                  </a:cubicBezTo>
                  <a:cubicBezTo>
                    <a:pt x="1847" y="2229"/>
                    <a:pt x="1696" y="2266"/>
                    <a:pt x="1548" y="2266"/>
                  </a:cubicBezTo>
                  <a:cubicBezTo>
                    <a:pt x="1400" y="2266"/>
                    <a:pt x="1254" y="2229"/>
                    <a:pt x="1120" y="2153"/>
                  </a:cubicBezTo>
                  <a:cubicBezTo>
                    <a:pt x="986" y="2087"/>
                    <a:pt x="886" y="1970"/>
                    <a:pt x="819" y="1853"/>
                  </a:cubicBezTo>
                  <a:cubicBezTo>
                    <a:pt x="669" y="1569"/>
                    <a:pt x="669" y="1234"/>
                    <a:pt x="819" y="950"/>
                  </a:cubicBezTo>
                  <a:cubicBezTo>
                    <a:pt x="886" y="817"/>
                    <a:pt x="986" y="716"/>
                    <a:pt x="1120" y="650"/>
                  </a:cubicBezTo>
                  <a:cubicBezTo>
                    <a:pt x="1254" y="574"/>
                    <a:pt x="1404" y="537"/>
                    <a:pt x="1554" y="537"/>
                  </a:cubicBezTo>
                  <a:close/>
                  <a:moveTo>
                    <a:pt x="1543" y="0"/>
                  </a:moveTo>
                  <a:cubicBezTo>
                    <a:pt x="1286" y="0"/>
                    <a:pt x="1032" y="59"/>
                    <a:pt x="802" y="182"/>
                  </a:cubicBezTo>
                  <a:cubicBezTo>
                    <a:pt x="569" y="299"/>
                    <a:pt x="385" y="466"/>
                    <a:pt x="268" y="683"/>
                  </a:cubicBezTo>
                  <a:cubicBezTo>
                    <a:pt x="0" y="1117"/>
                    <a:pt x="0" y="1669"/>
                    <a:pt x="251" y="2120"/>
                  </a:cubicBezTo>
                  <a:cubicBezTo>
                    <a:pt x="385" y="2320"/>
                    <a:pt x="569" y="2504"/>
                    <a:pt x="786" y="2621"/>
                  </a:cubicBezTo>
                  <a:cubicBezTo>
                    <a:pt x="1032" y="2740"/>
                    <a:pt x="1296" y="2803"/>
                    <a:pt x="1559" y="2803"/>
                  </a:cubicBezTo>
                  <a:cubicBezTo>
                    <a:pt x="1814" y="2803"/>
                    <a:pt x="2068" y="2744"/>
                    <a:pt x="2306" y="2621"/>
                  </a:cubicBezTo>
                  <a:cubicBezTo>
                    <a:pt x="3275" y="2103"/>
                    <a:pt x="3292" y="716"/>
                    <a:pt x="2323" y="182"/>
                  </a:cubicBezTo>
                  <a:cubicBezTo>
                    <a:pt x="2076" y="63"/>
                    <a:pt x="1808" y="0"/>
                    <a:pt x="15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6"/>
            <p:cNvSpPr/>
            <p:nvPr/>
          </p:nvSpPr>
          <p:spPr>
            <a:xfrm>
              <a:off x="2271212" y="1610984"/>
              <a:ext cx="75542" cy="87304"/>
            </a:xfrm>
            <a:custGeom>
              <a:rect b="b" l="l" r="r" t="t"/>
              <a:pathLst>
                <a:path extrusionOk="0" h="2724" w="2357">
                  <a:moveTo>
                    <a:pt x="0" y="0"/>
                  </a:moveTo>
                  <a:lnTo>
                    <a:pt x="0" y="518"/>
                  </a:lnTo>
                  <a:lnTo>
                    <a:pt x="869" y="518"/>
                  </a:lnTo>
                  <a:lnTo>
                    <a:pt x="853" y="2724"/>
                  </a:lnTo>
                  <a:lnTo>
                    <a:pt x="1488" y="2724"/>
                  </a:lnTo>
                  <a:lnTo>
                    <a:pt x="1488" y="518"/>
                  </a:lnTo>
                  <a:lnTo>
                    <a:pt x="2356" y="518"/>
                  </a:lnTo>
                  <a:lnTo>
                    <a:pt x="2356" y="17"/>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6"/>
            <p:cNvSpPr/>
            <p:nvPr/>
          </p:nvSpPr>
          <p:spPr>
            <a:xfrm>
              <a:off x="2385278" y="1610151"/>
              <a:ext cx="84644" cy="90285"/>
            </a:xfrm>
            <a:custGeom>
              <a:rect b="b" l="l" r="r" t="t"/>
              <a:pathLst>
                <a:path extrusionOk="0" h="2817" w="2641">
                  <a:moveTo>
                    <a:pt x="1532" y="0"/>
                  </a:moveTo>
                  <a:cubicBezTo>
                    <a:pt x="1276" y="0"/>
                    <a:pt x="1021" y="59"/>
                    <a:pt x="786" y="176"/>
                  </a:cubicBezTo>
                  <a:cubicBezTo>
                    <a:pt x="568" y="293"/>
                    <a:pt x="385" y="461"/>
                    <a:pt x="251" y="678"/>
                  </a:cubicBezTo>
                  <a:cubicBezTo>
                    <a:pt x="0" y="1129"/>
                    <a:pt x="0" y="1680"/>
                    <a:pt x="251" y="2131"/>
                  </a:cubicBezTo>
                  <a:cubicBezTo>
                    <a:pt x="368" y="2332"/>
                    <a:pt x="552" y="2516"/>
                    <a:pt x="769" y="2633"/>
                  </a:cubicBezTo>
                  <a:cubicBezTo>
                    <a:pt x="1003" y="2750"/>
                    <a:pt x="1254" y="2816"/>
                    <a:pt x="1521" y="2816"/>
                  </a:cubicBezTo>
                  <a:cubicBezTo>
                    <a:pt x="1738" y="2816"/>
                    <a:pt x="1955" y="2766"/>
                    <a:pt x="2156" y="2683"/>
                  </a:cubicBezTo>
                  <a:cubicBezTo>
                    <a:pt x="2340" y="2616"/>
                    <a:pt x="2507" y="2482"/>
                    <a:pt x="2640" y="2332"/>
                  </a:cubicBezTo>
                  <a:lnTo>
                    <a:pt x="2239" y="1948"/>
                  </a:lnTo>
                  <a:cubicBezTo>
                    <a:pt x="2072" y="2165"/>
                    <a:pt x="1822" y="2282"/>
                    <a:pt x="1554" y="2282"/>
                  </a:cubicBezTo>
                  <a:cubicBezTo>
                    <a:pt x="1404" y="2282"/>
                    <a:pt x="1237" y="2232"/>
                    <a:pt x="1103" y="2165"/>
                  </a:cubicBezTo>
                  <a:cubicBezTo>
                    <a:pt x="986" y="2098"/>
                    <a:pt x="869" y="1981"/>
                    <a:pt x="802" y="1847"/>
                  </a:cubicBezTo>
                  <a:cubicBezTo>
                    <a:pt x="652" y="1563"/>
                    <a:pt x="652" y="1229"/>
                    <a:pt x="802" y="962"/>
                  </a:cubicBezTo>
                  <a:cubicBezTo>
                    <a:pt x="869" y="828"/>
                    <a:pt x="986" y="711"/>
                    <a:pt x="1120" y="644"/>
                  </a:cubicBezTo>
                  <a:cubicBezTo>
                    <a:pt x="1254" y="577"/>
                    <a:pt x="1404" y="544"/>
                    <a:pt x="1571" y="544"/>
                  </a:cubicBezTo>
                  <a:cubicBezTo>
                    <a:pt x="1822" y="544"/>
                    <a:pt x="2072" y="661"/>
                    <a:pt x="2239" y="862"/>
                  </a:cubicBezTo>
                  <a:lnTo>
                    <a:pt x="2640" y="494"/>
                  </a:lnTo>
                  <a:cubicBezTo>
                    <a:pt x="2523" y="327"/>
                    <a:pt x="2356" y="210"/>
                    <a:pt x="2173" y="126"/>
                  </a:cubicBezTo>
                  <a:cubicBezTo>
                    <a:pt x="1966" y="42"/>
                    <a:pt x="1748"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6"/>
            <p:cNvSpPr/>
            <p:nvPr/>
          </p:nvSpPr>
          <p:spPr>
            <a:xfrm>
              <a:off x="2483287" y="1612042"/>
              <a:ext cx="82497" cy="87336"/>
            </a:xfrm>
            <a:custGeom>
              <a:rect b="b" l="l" r="r" t="t"/>
              <a:pathLst>
                <a:path extrusionOk="0" h="2725" w="2574">
                  <a:moveTo>
                    <a:pt x="1211" y="515"/>
                  </a:moveTo>
                  <a:cubicBezTo>
                    <a:pt x="1342" y="515"/>
                    <a:pt x="1469" y="563"/>
                    <a:pt x="1571" y="635"/>
                  </a:cubicBezTo>
                  <a:cubicBezTo>
                    <a:pt x="1771" y="836"/>
                    <a:pt x="1771" y="1153"/>
                    <a:pt x="1571" y="1337"/>
                  </a:cubicBezTo>
                  <a:cubicBezTo>
                    <a:pt x="1469" y="1410"/>
                    <a:pt x="1342" y="1457"/>
                    <a:pt x="1211" y="1457"/>
                  </a:cubicBezTo>
                  <a:cubicBezTo>
                    <a:pt x="1192" y="1457"/>
                    <a:pt x="1172" y="1456"/>
                    <a:pt x="1153" y="1454"/>
                  </a:cubicBezTo>
                  <a:lnTo>
                    <a:pt x="635" y="1454"/>
                  </a:lnTo>
                  <a:lnTo>
                    <a:pt x="635" y="518"/>
                  </a:lnTo>
                  <a:lnTo>
                    <a:pt x="1153" y="518"/>
                  </a:lnTo>
                  <a:cubicBezTo>
                    <a:pt x="1172" y="516"/>
                    <a:pt x="1192" y="515"/>
                    <a:pt x="1211" y="515"/>
                  </a:cubicBezTo>
                  <a:close/>
                  <a:moveTo>
                    <a:pt x="17" y="1"/>
                  </a:moveTo>
                  <a:lnTo>
                    <a:pt x="0" y="2707"/>
                  </a:lnTo>
                  <a:lnTo>
                    <a:pt x="635" y="2707"/>
                  </a:lnTo>
                  <a:lnTo>
                    <a:pt x="635" y="1955"/>
                  </a:lnTo>
                  <a:lnTo>
                    <a:pt x="1203" y="1955"/>
                  </a:lnTo>
                  <a:lnTo>
                    <a:pt x="1721" y="2707"/>
                  </a:lnTo>
                  <a:lnTo>
                    <a:pt x="2406" y="2724"/>
                  </a:lnTo>
                  <a:lnTo>
                    <a:pt x="1805" y="1838"/>
                  </a:lnTo>
                  <a:cubicBezTo>
                    <a:pt x="2556" y="1538"/>
                    <a:pt x="2573" y="452"/>
                    <a:pt x="1805" y="134"/>
                  </a:cubicBezTo>
                  <a:cubicBezTo>
                    <a:pt x="1621"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6"/>
            <p:cNvSpPr/>
            <p:nvPr/>
          </p:nvSpPr>
          <p:spPr>
            <a:xfrm>
              <a:off x="2567354" y="1611048"/>
              <a:ext cx="104996" cy="89868"/>
            </a:xfrm>
            <a:custGeom>
              <a:rect b="b" l="l" r="r" t="t"/>
              <a:pathLst>
                <a:path extrusionOk="0" h="2804" w="3276">
                  <a:moveTo>
                    <a:pt x="1546" y="537"/>
                  </a:moveTo>
                  <a:cubicBezTo>
                    <a:pt x="1692" y="537"/>
                    <a:pt x="1838" y="575"/>
                    <a:pt x="1972" y="650"/>
                  </a:cubicBezTo>
                  <a:cubicBezTo>
                    <a:pt x="2106" y="717"/>
                    <a:pt x="2206" y="834"/>
                    <a:pt x="2289" y="950"/>
                  </a:cubicBezTo>
                  <a:cubicBezTo>
                    <a:pt x="2423" y="1235"/>
                    <a:pt x="2423" y="1569"/>
                    <a:pt x="2273" y="1853"/>
                  </a:cubicBezTo>
                  <a:cubicBezTo>
                    <a:pt x="2206" y="1986"/>
                    <a:pt x="2106" y="2087"/>
                    <a:pt x="1972" y="2154"/>
                  </a:cubicBezTo>
                  <a:cubicBezTo>
                    <a:pt x="1838" y="2229"/>
                    <a:pt x="1688" y="2266"/>
                    <a:pt x="1537" y="2266"/>
                  </a:cubicBezTo>
                  <a:cubicBezTo>
                    <a:pt x="1387" y="2266"/>
                    <a:pt x="1237" y="2229"/>
                    <a:pt x="1103" y="2154"/>
                  </a:cubicBezTo>
                  <a:cubicBezTo>
                    <a:pt x="986" y="2087"/>
                    <a:pt x="869" y="1970"/>
                    <a:pt x="802" y="1853"/>
                  </a:cubicBezTo>
                  <a:cubicBezTo>
                    <a:pt x="652" y="1569"/>
                    <a:pt x="652" y="1235"/>
                    <a:pt x="802" y="950"/>
                  </a:cubicBezTo>
                  <a:cubicBezTo>
                    <a:pt x="886" y="817"/>
                    <a:pt x="986" y="717"/>
                    <a:pt x="1120" y="650"/>
                  </a:cubicBezTo>
                  <a:cubicBezTo>
                    <a:pt x="1253" y="575"/>
                    <a:pt x="1400" y="537"/>
                    <a:pt x="1546" y="537"/>
                  </a:cubicBezTo>
                  <a:close/>
                  <a:moveTo>
                    <a:pt x="1539" y="0"/>
                  </a:moveTo>
                  <a:cubicBezTo>
                    <a:pt x="1282" y="0"/>
                    <a:pt x="1024" y="59"/>
                    <a:pt x="786" y="182"/>
                  </a:cubicBezTo>
                  <a:cubicBezTo>
                    <a:pt x="568" y="299"/>
                    <a:pt x="385" y="466"/>
                    <a:pt x="251" y="683"/>
                  </a:cubicBezTo>
                  <a:cubicBezTo>
                    <a:pt x="0" y="1118"/>
                    <a:pt x="0" y="1669"/>
                    <a:pt x="251" y="2120"/>
                  </a:cubicBezTo>
                  <a:cubicBezTo>
                    <a:pt x="368" y="2321"/>
                    <a:pt x="552" y="2504"/>
                    <a:pt x="769" y="2621"/>
                  </a:cubicBezTo>
                  <a:cubicBezTo>
                    <a:pt x="1015" y="2740"/>
                    <a:pt x="1283" y="2803"/>
                    <a:pt x="1549" y="2803"/>
                  </a:cubicBezTo>
                  <a:cubicBezTo>
                    <a:pt x="1805" y="2803"/>
                    <a:pt x="2059" y="2745"/>
                    <a:pt x="2289" y="2621"/>
                  </a:cubicBezTo>
                  <a:cubicBezTo>
                    <a:pt x="3275" y="2103"/>
                    <a:pt x="3275" y="717"/>
                    <a:pt x="2306" y="182"/>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6"/>
            <p:cNvSpPr/>
            <p:nvPr/>
          </p:nvSpPr>
          <p:spPr>
            <a:xfrm>
              <a:off x="2672318" y="1611401"/>
              <a:ext cx="72850" cy="90093"/>
            </a:xfrm>
            <a:custGeom>
              <a:rect b="b" l="l" r="r" t="t"/>
              <a:pathLst>
                <a:path extrusionOk="0" h="2811" w="2273">
                  <a:moveTo>
                    <a:pt x="1134" y="1"/>
                  </a:moveTo>
                  <a:cubicBezTo>
                    <a:pt x="946" y="1"/>
                    <a:pt x="759" y="46"/>
                    <a:pt x="585" y="104"/>
                  </a:cubicBezTo>
                  <a:cubicBezTo>
                    <a:pt x="435" y="171"/>
                    <a:pt x="301" y="271"/>
                    <a:pt x="201" y="405"/>
                  </a:cubicBezTo>
                  <a:cubicBezTo>
                    <a:pt x="117" y="538"/>
                    <a:pt x="67" y="689"/>
                    <a:pt x="67" y="839"/>
                  </a:cubicBezTo>
                  <a:cubicBezTo>
                    <a:pt x="67" y="990"/>
                    <a:pt x="117" y="1157"/>
                    <a:pt x="201" y="1274"/>
                  </a:cubicBezTo>
                  <a:cubicBezTo>
                    <a:pt x="301" y="1374"/>
                    <a:pt x="418" y="1457"/>
                    <a:pt x="552" y="1508"/>
                  </a:cubicBezTo>
                  <a:cubicBezTo>
                    <a:pt x="719" y="1574"/>
                    <a:pt x="886" y="1625"/>
                    <a:pt x="1053" y="1658"/>
                  </a:cubicBezTo>
                  <a:cubicBezTo>
                    <a:pt x="1186" y="1691"/>
                    <a:pt x="1287" y="1725"/>
                    <a:pt x="1370" y="1742"/>
                  </a:cubicBezTo>
                  <a:cubicBezTo>
                    <a:pt x="1437" y="1775"/>
                    <a:pt x="1504" y="1808"/>
                    <a:pt x="1571" y="1858"/>
                  </a:cubicBezTo>
                  <a:cubicBezTo>
                    <a:pt x="1621" y="1892"/>
                    <a:pt x="1638" y="1942"/>
                    <a:pt x="1638" y="2009"/>
                  </a:cubicBezTo>
                  <a:cubicBezTo>
                    <a:pt x="1638" y="2092"/>
                    <a:pt x="1587" y="2176"/>
                    <a:pt x="1504" y="2226"/>
                  </a:cubicBezTo>
                  <a:cubicBezTo>
                    <a:pt x="1408" y="2267"/>
                    <a:pt x="1300" y="2297"/>
                    <a:pt x="1191" y="2297"/>
                  </a:cubicBezTo>
                  <a:cubicBezTo>
                    <a:pt x="1167" y="2297"/>
                    <a:pt x="1143" y="2296"/>
                    <a:pt x="1120" y="2293"/>
                  </a:cubicBezTo>
                  <a:cubicBezTo>
                    <a:pt x="953" y="2293"/>
                    <a:pt x="785" y="2276"/>
                    <a:pt x="635" y="2226"/>
                  </a:cubicBezTo>
                  <a:cubicBezTo>
                    <a:pt x="485" y="2176"/>
                    <a:pt x="351" y="2109"/>
                    <a:pt x="217" y="2009"/>
                  </a:cubicBezTo>
                  <a:lnTo>
                    <a:pt x="0" y="2477"/>
                  </a:lnTo>
                  <a:cubicBezTo>
                    <a:pt x="151" y="2594"/>
                    <a:pt x="318" y="2660"/>
                    <a:pt x="485" y="2711"/>
                  </a:cubicBezTo>
                  <a:cubicBezTo>
                    <a:pt x="685" y="2777"/>
                    <a:pt x="902" y="2794"/>
                    <a:pt x="1103" y="2811"/>
                  </a:cubicBezTo>
                  <a:cubicBezTo>
                    <a:pt x="1320" y="2811"/>
                    <a:pt x="1537" y="2777"/>
                    <a:pt x="1738" y="2694"/>
                  </a:cubicBezTo>
                  <a:cubicBezTo>
                    <a:pt x="1905" y="2627"/>
                    <a:pt x="2039" y="2527"/>
                    <a:pt x="2139" y="2393"/>
                  </a:cubicBezTo>
                  <a:cubicBezTo>
                    <a:pt x="2222" y="2259"/>
                    <a:pt x="2256" y="2126"/>
                    <a:pt x="2256" y="1975"/>
                  </a:cubicBezTo>
                  <a:cubicBezTo>
                    <a:pt x="2273" y="1808"/>
                    <a:pt x="2222" y="1658"/>
                    <a:pt x="2122" y="1541"/>
                  </a:cubicBezTo>
                  <a:cubicBezTo>
                    <a:pt x="2039" y="1424"/>
                    <a:pt x="1922" y="1357"/>
                    <a:pt x="1788" y="1307"/>
                  </a:cubicBezTo>
                  <a:cubicBezTo>
                    <a:pt x="1621" y="1240"/>
                    <a:pt x="1454" y="1190"/>
                    <a:pt x="1287" y="1157"/>
                  </a:cubicBezTo>
                  <a:cubicBezTo>
                    <a:pt x="1120" y="1123"/>
                    <a:pt x="986" y="1073"/>
                    <a:pt x="836" y="1023"/>
                  </a:cubicBezTo>
                  <a:cubicBezTo>
                    <a:pt x="752" y="990"/>
                    <a:pt x="685" y="906"/>
                    <a:pt x="685" y="806"/>
                  </a:cubicBezTo>
                  <a:cubicBezTo>
                    <a:pt x="685" y="722"/>
                    <a:pt x="735" y="639"/>
                    <a:pt x="819" y="589"/>
                  </a:cubicBezTo>
                  <a:cubicBezTo>
                    <a:pt x="916" y="533"/>
                    <a:pt x="1024" y="501"/>
                    <a:pt x="1134" y="501"/>
                  </a:cubicBezTo>
                  <a:cubicBezTo>
                    <a:pt x="1157" y="501"/>
                    <a:pt x="1180" y="502"/>
                    <a:pt x="1203" y="505"/>
                  </a:cubicBezTo>
                  <a:cubicBezTo>
                    <a:pt x="1471" y="505"/>
                    <a:pt x="1738" y="589"/>
                    <a:pt x="1955" y="722"/>
                  </a:cubicBezTo>
                  <a:lnTo>
                    <a:pt x="2156" y="238"/>
                  </a:lnTo>
                  <a:cubicBezTo>
                    <a:pt x="2022" y="154"/>
                    <a:pt x="1872" y="104"/>
                    <a:pt x="1721" y="71"/>
                  </a:cubicBezTo>
                  <a:cubicBezTo>
                    <a:pt x="1554" y="21"/>
                    <a:pt x="1387" y="4"/>
                    <a:pt x="1220" y="4"/>
                  </a:cubicBezTo>
                  <a:cubicBezTo>
                    <a:pt x="1191" y="2"/>
                    <a:pt x="1163" y="1"/>
                    <a:pt x="1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6"/>
            <p:cNvSpPr/>
            <p:nvPr/>
          </p:nvSpPr>
          <p:spPr>
            <a:xfrm>
              <a:off x="2751578" y="1611497"/>
              <a:ext cx="72850" cy="90125"/>
            </a:xfrm>
            <a:custGeom>
              <a:rect b="b" l="l" r="r" t="t"/>
              <a:pathLst>
                <a:path extrusionOk="0" h="2812" w="2273">
                  <a:moveTo>
                    <a:pt x="1203" y="1"/>
                  </a:moveTo>
                  <a:cubicBezTo>
                    <a:pt x="1003" y="1"/>
                    <a:pt x="785" y="34"/>
                    <a:pt x="585" y="118"/>
                  </a:cubicBezTo>
                  <a:cubicBezTo>
                    <a:pt x="418" y="185"/>
                    <a:pt x="284" y="285"/>
                    <a:pt x="201" y="419"/>
                  </a:cubicBezTo>
                  <a:cubicBezTo>
                    <a:pt x="117" y="552"/>
                    <a:pt x="67" y="703"/>
                    <a:pt x="67" y="853"/>
                  </a:cubicBezTo>
                  <a:cubicBezTo>
                    <a:pt x="50" y="1003"/>
                    <a:pt x="100" y="1154"/>
                    <a:pt x="201" y="1287"/>
                  </a:cubicBezTo>
                  <a:cubicBezTo>
                    <a:pt x="301" y="1388"/>
                    <a:pt x="418" y="1471"/>
                    <a:pt x="535" y="1521"/>
                  </a:cubicBezTo>
                  <a:cubicBezTo>
                    <a:pt x="702" y="1571"/>
                    <a:pt x="869" y="1622"/>
                    <a:pt x="1053" y="1672"/>
                  </a:cubicBezTo>
                  <a:cubicBezTo>
                    <a:pt x="1186" y="1705"/>
                    <a:pt x="1287" y="1722"/>
                    <a:pt x="1370" y="1755"/>
                  </a:cubicBezTo>
                  <a:cubicBezTo>
                    <a:pt x="1437" y="1772"/>
                    <a:pt x="1504" y="1805"/>
                    <a:pt x="1554" y="1855"/>
                  </a:cubicBezTo>
                  <a:cubicBezTo>
                    <a:pt x="1604" y="1889"/>
                    <a:pt x="1637" y="1956"/>
                    <a:pt x="1637" y="2023"/>
                  </a:cubicBezTo>
                  <a:cubicBezTo>
                    <a:pt x="1637" y="2106"/>
                    <a:pt x="1587" y="2190"/>
                    <a:pt x="1504" y="2223"/>
                  </a:cubicBezTo>
                  <a:cubicBezTo>
                    <a:pt x="1407" y="2278"/>
                    <a:pt x="1299" y="2311"/>
                    <a:pt x="1188" y="2311"/>
                  </a:cubicBezTo>
                  <a:cubicBezTo>
                    <a:pt x="1165" y="2311"/>
                    <a:pt x="1142" y="2309"/>
                    <a:pt x="1120" y="2307"/>
                  </a:cubicBezTo>
                  <a:cubicBezTo>
                    <a:pt x="952" y="2307"/>
                    <a:pt x="785" y="2273"/>
                    <a:pt x="635" y="2223"/>
                  </a:cubicBezTo>
                  <a:cubicBezTo>
                    <a:pt x="485" y="2173"/>
                    <a:pt x="351" y="2106"/>
                    <a:pt x="217" y="2023"/>
                  </a:cubicBezTo>
                  <a:lnTo>
                    <a:pt x="0" y="2490"/>
                  </a:lnTo>
                  <a:cubicBezTo>
                    <a:pt x="150" y="2591"/>
                    <a:pt x="318" y="2674"/>
                    <a:pt x="485" y="2724"/>
                  </a:cubicBezTo>
                  <a:cubicBezTo>
                    <a:pt x="685" y="2774"/>
                    <a:pt x="902" y="2808"/>
                    <a:pt x="1103" y="2808"/>
                  </a:cubicBezTo>
                  <a:cubicBezTo>
                    <a:pt x="1131" y="2810"/>
                    <a:pt x="1160" y="2811"/>
                    <a:pt x="1188" y="2811"/>
                  </a:cubicBezTo>
                  <a:cubicBezTo>
                    <a:pt x="1377" y="2811"/>
                    <a:pt x="1564" y="2766"/>
                    <a:pt x="1738" y="2708"/>
                  </a:cubicBezTo>
                  <a:cubicBezTo>
                    <a:pt x="1888" y="2641"/>
                    <a:pt x="2022" y="2541"/>
                    <a:pt x="2122" y="2390"/>
                  </a:cubicBezTo>
                  <a:cubicBezTo>
                    <a:pt x="2222" y="2273"/>
                    <a:pt x="2256" y="2123"/>
                    <a:pt x="2256" y="1972"/>
                  </a:cubicBezTo>
                  <a:cubicBezTo>
                    <a:pt x="2272" y="1822"/>
                    <a:pt x="2222" y="1672"/>
                    <a:pt x="2122" y="1538"/>
                  </a:cubicBezTo>
                  <a:cubicBezTo>
                    <a:pt x="2022" y="1438"/>
                    <a:pt x="1905" y="1354"/>
                    <a:pt x="1788" y="1304"/>
                  </a:cubicBezTo>
                  <a:cubicBezTo>
                    <a:pt x="1621" y="1254"/>
                    <a:pt x="1454" y="1204"/>
                    <a:pt x="1270" y="1154"/>
                  </a:cubicBezTo>
                  <a:cubicBezTo>
                    <a:pt x="1120" y="1137"/>
                    <a:pt x="969" y="1087"/>
                    <a:pt x="835" y="1020"/>
                  </a:cubicBezTo>
                  <a:cubicBezTo>
                    <a:pt x="752" y="987"/>
                    <a:pt x="685" y="903"/>
                    <a:pt x="685" y="820"/>
                  </a:cubicBezTo>
                  <a:cubicBezTo>
                    <a:pt x="685" y="719"/>
                    <a:pt x="735" y="636"/>
                    <a:pt x="819" y="586"/>
                  </a:cubicBezTo>
                  <a:cubicBezTo>
                    <a:pt x="936" y="535"/>
                    <a:pt x="1069" y="502"/>
                    <a:pt x="1203" y="502"/>
                  </a:cubicBezTo>
                  <a:cubicBezTo>
                    <a:pt x="1470" y="519"/>
                    <a:pt x="1721" y="586"/>
                    <a:pt x="1955" y="719"/>
                  </a:cubicBezTo>
                  <a:lnTo>
                    <a:pt x="2155" y="251"/>
                  </a:lnTo>
                  <a:cubicBezTo>
                    <a:pt x="2022" y="168"/>
                    <a:pt x="1871" y="101"/>
                    <a:pt x="1721" y="68"/>
                  </a:cubicBezTo>
                  <a:cubicBezTo>
                    <a:pt x="1554" y="34"/>
                    <a:pt x="1387"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6"/>
            <p:cNvSpPr/>
            <p:nvPr/>
          </p:nvSpPr>
          <p:spPr>
            <a:xfrm>
              <a:off x="3009131" y="1614189"/>
              <a:ext cx="89484" cy="86856"/>
            </a:xfrm>
            <a:custGeom>
              <a:rect b="b" l="l" r="r" t="t"/>
              <a:pathLst>
                <a:path extrusionOk="0" h="2710" w="2792">
                  <a:moveTo>
                    <a:pt x="1263" y="516"/>
                  </a:moveTo>
                  <a:cubicBezTo>
                    <a:pt x="1477" y="516"/>
                    <a:pt x="1687" y="599"/>
                    <a:pt x="1856" y="752"/>
                  </a:cubicBezTo>
                  <a:cubicBezTo>
                    <a:pt x="2173" y="1086"/>
                    <a:pt x="2173" y="1621"/>
                    <a:pt x="1856" y="1972"/>
                  </a:cubicBezTo>
                  <a:cubicBezTo>
                    <a:pt x="1687" y="2110"/>
                    <a:pt x="1477" y="2191"/>
                    <a:pt x="1263" y="2191"/>
                  </a:cubicBezTo>
                  <a:cubicBezTo>
                    <a:pt x="1243" y="2191"/>
                    <a:pt x="1224" y="2191"/>
                    <a:pt x="1204" y="2189"/>
                  </a:cubicBezTo>
                  <a:lnTo>
                    <a:pt x="636" y="2189"/>
                  </a:lnTo>
                  <a:lnTo>
                    <a:pt x="636" y="518"/>
                  </a:lnTo>
                  <a:lnTo>
                    <a:pt x="1204" y="518"/>
                  </a:lnTo>
                  <a:cubicBezTo>
                    <a:pt x="1224" y="517"/>
                    <a:pt x="1243" y="516"/>
                    <a:pt x="1263" y="516"/>
                  </a:cubicBezTo>
                  <a:close/>
                  <a:moveTo>
                    <a:pt x="18" y="0"/>
                  </a:moveTo>
                  <a:lnTo>
                    <a:pt x="1" y="2707"/>
                  </a:lnTo>
                  <a:lnTo>
                    <a:pt x="1237" y="2707"/>
                  </a:lnTo>
                  <a:cubicBezTo>
                    <a:pt x="1265" y="2709"/>
                    <a:pt x="1292" y="2710"/>
                    <a:pt x="1319" y="2710"/>
                  </a:cubicBezTo>
                  <a:cubicBezTo>
                    <a:pt x="1559" y="2710"/>
                    <a:pt x="1796" y="2645"/>
                    <a:pt x="2006" y="2540"/>
                  </a:cubicBezTo>
                  <a:cubicBezTo>
                    <a:pt x="2223" y="2440"/>
                    <a:pt x="2407" y="2273"/>
                    <a:pt x="2541" y="2072"/>
                  </a:cubicBezTo>
                  <a:cubicBezTo>
                    <a:pt x="2791" y="1638"/>
                    <a:pt x="2791" y="1086"/>
                    <a:pt x="2541" y="652"/>
                  </a:cubicBezTo>
                  <a:cubicBezTo>
                    <a:pt x="2424" y="451"/>
                    <a:pt x="2240" y="284"/>
                    <a:pt x="2023" y="167"/>
                  </a:cubicBezTo>
                  <a:cubicBezTo>
                    <a:pt x="1772" y="50"/>
                    <a:pt x="1505" y="0"/>
                    <a:pt x="12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6"/>
            <p:cNvSpPr/>
            <p:nvPr/>
          </p:nvSpPr>
          <p:spPr>
            <a:xfrm>
              <a:off x="3104480" y="1613163"/>
              <a:ext cx="104964" cy="89868"/>
            </a:xfrm>
            <a:custGeom>
              <a:rect b="b" l="l" r="r" t="t"/>
              <a:pathLst>
                <a:path extrusionOk="0" h="2804" w="3275">
                  <a:moveTo>
                    <a:pt x="1543" y="538"/>
                  </a:moveTo>
                  <a:cubicBezTo>
                    <a:pt x="1692" y="538"/>
                    <a:pt x="1838" y="575"/>
                    <a:pt x="1972" y="651"/>
                  </a:cubicBezTo>
                  <a:cubicBezTo>
                    <a:pt x="2105" y="717"/>
                    <a:pt x="2206" y="834"/>
                    <a:pt x="2272" y="951"/>
                  </a:cubicBezTo>
                  <a:cubicBezTo>
                    <a:pt x="2423" y="1235"/>
                    <a:pt x="2423" y="1570"/>
                    <a:pt x="2272" y="1854"/>
                  </a:cubicBezTo>
                  <a:cubicBezTo>
                    <a:pt x="2206" y="1987"/>
                    <a:pt x="2105" y="2088"/>
                    <a:pt x="1972" y="2154"/>
                  </a:cubicBezTo>
                  <a:cubicBezTo>
                    <a:pt x="1838" y="2230"/>
                    <a:pt x="1688" y="2267"/>
                    <a:pt x="1537" y="2267"/>
                  </a:cubicBezTo>
                  <a:cubicBezTo>
                    <a:pt x="1387" y="2267"/>
                    <a:pt x="1236" y="2230"/>
                    <a:pt x="1103" y="2154"/>
                  </a:cubicBezTo>
                  <a:cubicBezTo>
                    <a:pt x="969" y="2088"/>
                    <a:pt x="869" y="1971"/>
                    <a:pt x="802" y="1854"/>
                  </a:cubicBezTo>
                  <a:cubicBezTo>
                    <a:pt x="652" y="1570"/>
                    <a:pt x="652" y="1235"/>
                    <a:pt x="802" y="951"/>
                  </a:cubicBezTo>
                  <a:cubicBezTo>
                    <a:pt x="869" y="818"/>
                    <a:pt x="986" y="717"/>
                    <a:pt x="1103" y="651"/>
                  </a:cubicBezTo>
                  <a:cubicBezTo>
                    <a:pt x="1245" y="575"/>
                    <a:pt x="1395" y="538"/>
                    <a:pt x="1543" y="538"/>
                  </a:cubicBezTo>
                  <a:close/>
                  <a:moveTo>
                    <a:pt x="1532" y="1"/>
                  </a:moveTo>
                  <a:cubicBezTo>
                    <a:pt x="1278" y="1"/>
                    <a:pt x="1023" y="60"/>
                    <a:pt x="785" y="183"/>
                  </a:cubicBezTo>
                  <a:cubicBezTo>
                    <a:pt x="568" y="300"/>
                    <a:pt x="384" y="467"/>
                    <a:pt x="251" y="684"/>
                  </a:cubicBezTo>
                  <a:cubicBezTo>
                    <a:pt x="0" y="1118"/>
                    <a:pt x="0" y="1670"/>
                    <a:pt x="251" y="2121"/>
                  </a:cubicBezTo>
                  <a:cubicBezTo>
                    <a:pt x="368" y="2321"/>
                    <a:pt x="551" y="2505"/>
                    <a:pt x="769" y="2622"/>
                  </a:cubicBezTo>
                  <a:cubicBezTo>
                    <a:pt x="1015" y="2741"/>
                    <a:pt x="1283" y="2804"/>
                    <a:pt x="1549" y="2804"/>
                  </a:cubicBezTo>
                  <a:cubicBezTo>
                    <a:pt x="1805" y="2804"/>
                    <a:pt x="2059" y="2745"/>
                    <a:pt x="2289" y="2622"/>
                  </a:cubicBezTo>
                  <a:cubicBezTo>
                    <a:pt x="3275" y="2104"/>
                    <a:pt x="3275" y="717"/>
                    <a:pt x="2306" y="183"/>
                  </a:cubicBezTo>
                  <a:cubicBezTo>
                    <a:pt x="2059" y="64"/>
                    <a:pt x="1796"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6"/>
            <p:cNvSpPr/>
            <p:nvPr/>
          </p:nvSpPr>
          <p:spPr>
            <a:xfrm>
              <a:off x="3251205" y="1615247"/>
              <a:ext cx="80349" cy="86791"/>
            </a:xfrm>
            <a:custGeom>
              <a:rect b="b" l="l" r="r" t="t"/>
              <a:pathLst>
                <a:path extrusionOk="0" h="2708" w="2507">
                  <a:moveTo>
                    <a:pt x="17" y="1"/>
                  </a:moveTo>
                  <a:lnTo>
                    <a:pt x="0" y="2708"/>
                  </a:lnTo>
                  <a:lnTo>
                    <a:pt x="635" y="2708"/>
                  </a:lnTo>
                  <a:lnTo>
                    <a:pt x="635" y="1070"/>
                  </a:lnTo>
                  <a:lnTo>
                    <a:pt x="1972" y="2708"/>
                  </a:lnTo>
                  <a:lnTo>
                    <a:pt x="2490" y="2708"/>
                  </a:lnTo>
                  <a:lnTo>
                    <a:pt x="2506" y="1"/>
                  </a:lnTo>
                  <a:lnTo>
                    <a:pt x="1888" y="1"/>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66"/>
            <p:cNvSpPr/>
            <p:nvPr/>
          </p:nvSpPr>
          <p:spPr>
            <a:xfrm>
              <a:off x="3344374" y="1614061"/>
              <a:ext cx="105541" cy="89868"/>
            </a:xfrm>
            <a:custGeom>
              <a:rect b="b" l="l" r="r" t="t"/>
              <a:pathLst>
                <a:path extrusionOk="0" h="2804" w="3293">
                  <a:moveTo>
                    <a:pt x="1541" y="541"/>
                  </a:moveTo>
                  <a:cubicBezTo>
                    <a:pt x="1696" y="541"/>
                    <a:pt x="1851" y="579"/>
                    <a:pt x="1989" y="656"/>
                  </a:cubicBezTo>
                  <a:cubicBezTo>
                    <a:pt x="2106" y="723"/>
                    <a:pt x="2223" y="823"/>
                    <a:pt x="2290" y="957"/>
                  </a:cubicBezTo>
                  <a:cubicBezTo>
                    <a:pt x="2440" y="1241"/>
                    <a:pt x="2423" y="1575"/>
                    <a:pt x="2290" y="1859"/>
                  </a:cubicBezTo>
                  <a:cubicBezTo>
                    <a:pt x="2206" y="1993"/>
                    <a:pt x="2106" y="2093"/>
                    <a:pt x="1972" y="2160"/>
                  </a:cubicBezTo>
                  <a:cubicBezTo>
                    <a:pt x="1838" y="2235"/>
                    <a:pt x="1692" y="2273"/>
                    <a:pt x="1544" y="2273"/>
                  </a:cubicBezTo>
                  <a:cubicBezTo>
                    <a:pt x="1396" y="2273"/>
                    <a:pt x="1245" y="2235"/>
                    <a:pt x="1103" y="2160"/>
                  </a:cubicBezTo>
                  <a:cubicBezTo>
                    <a:pt x="986" y="2093"/>
                    <a:pt x="886" y="1976"/>
                    <a:pt x="802" y="1842"/>
                  </a:cubicBezTo>
                  <a:cubicBezTo>
                    <a:pt x="669" y="1575"/>
                    <a:pt x="669" y="1241"/>
                    <a:pt x="819" y="957"/>
                  </a:cubicBezTo>
                  <a:cubicBezTo>
                    <a:pt x="886" y="823"/>
                    <a:pt x="986" y="723"/>
                    <a:pt x="1120" y="639"/>
                  </a:cubicBezTo>
                  <a:cubicBezTo>
                    <a:pt x="1250" y="574"/>
                    <a:pt x="1395" y="541"/>
                    <a:pt x="1541" y="541"/>
                  </a:cubicBezTo>
                  <a:close/>
                  <a:moveTo>
                    <a:pt x="1552" y="0"/>
                  </a:moveTo>
                  <a:cubicBezTo>
                    <a:pt x="1291" y="0"/>
                    <a:pt x="1028" y="63"/>
                    <a:pt x="786" y="188"/>
                  </a:cubicBezTo>
                  <a:cubicBezTo>
                    <a:pt x="569" y="305"/>
                    <a:pt x="385" y="472"/>
                    <a:pt x="251" y="689"/>
                  </a:cubicBezTo>
                  <a:cubicBezTo>
                    <a:pt x="0" y="1124"/>
                    <a:pt x="0" y="1675"/>
                    <a:pt x="251" y="2126"/>
                  </a:cubicBezTo>
                  <a:cubicBezTo>
                    <a:pt x="385" y="2327"/>
                    <a:pt x="569" y="2511"/>
                    <a:pt x="786" y="2628"/>
                  </a:cubicBezTo>
                  <a:cubicBezTo>
                    <a:pt x="1020" y="2745"/>
                    <a:pt x="1279" y="2803"/>
                    <a:pt x="1540" y="2803"/>
                  </a:cubicBezTo>
                  <a:cubicBezTo>
                    <a:pt x="1801" y="2803"/>
                    <a:pt x="2064" y="2745"/>
                    <a:pt x="2306" y="2628"/>
                  </a:cubicBezTo>
                  <a:cubicBezTo>
                    <a:pt x="3275" y="2110"/>
                    <a:pt x="3292" y="706"/>
                    <a:pt x="2306" y="188"/>
                  </a:cubicBezTo>
                  <a:cubicBezTo>
                    <a:pt x="2072" y="63"/>
                    <a:pt x="1813" y="0"/>
                    <a:pt x="15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6"/>
            <p:cNvSpPr/>
            <p:nvPr/>
          </p:nvSpPr>
          <p:spPr>
            <a:xfrm>
              <a:off x="3446646" y="1615792"/>
              <a:ext cx="76087" cy="87304"/>
            </a:xfrm>
            <a:custGeom>
              <a:rect b="b" l="l" r="r" t="t"/>
              <a:pathLst>
                <a:path extrusionOk="0" h="2724" w="2374">
                  <a:moveTo>
                    <a:pt x="17" y="0"/>
                  </a:moveTo>
                  <a:lnTo>
                    <a:pt x="1" y="518"/>
                  </a:lnTo>
                  <a:lnTo>
                    <a:pt x="870" y="518"/>
                  </a:lnTo>
                  <a:lnTo>
                    <a:pt x="870" y="2707"/>
                  </a:lnTo>
                  <a:lnTo>
                    <a:pt x="1488" y="2724"/>
                  </a:lnTo>
                  <a:lnTo>
                    <a:pt x="1505" y="518"/>
                  </a:lnTo>
                  <a:lnTo>
                    <a:pt x="2373" y="518"/>
                  </a:lnTo>
                  <a:lnTo>
                    <a:pt x="2373"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6"/>
            <p:cNvSpPr/>
            <p:nvPr/>
          </p:nvSpPr>
          <p:spPr>
            <a:xfrm>
              <a:off x="3560712" y="1614958"/>
              <a:ext cx="85189" cy="89868"/>
            </a:xfrm>
            <a:custGeom>
              <a:rect b="b" l="l" r="r" t="t"/>
              <a:pathLst>
                <a:path extrusionOk="0" h="2804" w="2658">
                  <a:moveTo>
                    <a:pt x="1542" y="0"/>
                  </a:moveTo>
                  <a:cubicBezTo>
                    <a:pt x="1281" y="0"/>
                    <a:pt x="1021" y="59"/>
                    <a:pt x="786" y="177"/>
                  </a:cubicBezTo>
                  <a:cubicBezTo>
                    <a:pt x="569" y="294"/>
                    <a:pt x="385" y="461"/>
                    <a:pt x="268" y="678"/>
                  </a:cubicBezTo>
                  <a:cubicBezTo>
                    <a:pt x="1" y="1129"/>
                    <a:pt x="1" y="1664"/>
                    <a:pt x="251" y="2115"/>
                  </a:cubicBezTo>
                  <a:cubicBezTo>
                    <a:pt x="385" y="2332"/>
                    <a:pt x="569" y="2499"/>
                    <a:pt x="786" y="2616"/>
                  </a:cubicBezTo>
                  <a:cubicBezTo>
                    <a:pt x="1020" y="2750"/>
                    <a:pt x="1271" y="2800"/>
                    <a:pt x="1538" y="2800"/>
                  </a:cubicBezTo>
                  <a:cubicBezTo>
                    <a:pt x="1566" y="2802"/>
                    <a:pt x="1594" y="2803"/>
                    <a:pt x="1622" y="2803"/>
                  </a:cubicBezTo>
                  <a:cubicBezTo>
                    <a:pt x="1811" y="2803"/>
                    <a:pt x="1998" y="2756"/>
                    <a:pt x="2173" y="2683"/>
                  </a:cubicBezTo>
                  <a:cubicBezTo>
                    <a:pt x="2357" y="2600"/>
                    <a:pt x="2524" y="2483"/>
                    <a:pt x="2657" y="2332"/>
                  </a:cubicBezTo>
                  <a:lnTo>
                    <a:pt x="2256" y="1948"/>
                  </a:lnTo>
                  <a:cubicBezTo>
                    <a:pt x="2100" y="2151"/>
                    <a:pt x="1870" y="2267"/>
                    <a:pt x="1622" y="2267"/>
                  </a:cubicBezTo>
                  <a:cubicBezTo>
                    <a:pt x="1605" y="2267"/>
                    <a:pt x="1588" y="2266"/>
                    <a:pt x="1571" y="2265"/>
                  </a:cubicBezTo>
                  <a:cubicBezTo>
                    <a:pt x="1404" y="2265"/>
                    <a:pt x="1254" y="2232"/>
                    <a:pt x="1120" y="2165"/>
                  </a:cubicBezTo>
                  <a:cubicBezTo>
                    <a:pt x="987" y="2082"/>
                    <a:pt x="886" y="1981"/>
                    <a:pt x="819" y="1848"/>
                  </a:cubicBezTo>
                  <a:cubicBezTo>
                    <a:pt x="669" y="1564"/>
                    <a:pt x="669" y="1230"/>
                    <a:pt x="819" y="945"/>
                  </a:cubicBezTo>
                  <a:cubicBezTo>
                    <a:pt x="886" y="828"/>
                    <a:pt x="1003" y="712"/>
                    <a:pt x="1120" y="645"/>
                  </a:cubicBezTo>
                  <a:cubicBezTo>
                    <a:pt x="1251" y="587"/>
                    <a:pt x="1381" y="541"/>
                    <a:pt x="1512" y="541"/>
                  </a:cubicBezTo>
                  <a:cubicBezTo>
                    <a:pt x="1532" y="541"/>
                    <a:pt x="1552" y="542"/>
                    <a:pt x="1571" y="544"/>
                  </a:cubicBezTo>
                  <a:cubicBezTo>
                    <a:pt x="1588" y="543"/>
                    <a:pt x="1605" y="543"/>
                    <a:pt x="1622" y="543"/>
                  </a:cubicBezTo>
                  <a:cubicBezTo>
                    <a:pt x="1870" y="543"/>
                    <a:pt x="2100" y="658"/>
                    <a:pt x="2256" y="862"/>
                  </a:cubicBezTo>
                  <a:lnTo>
                    <a:pt x="2657" y="494"/>
                  </a:lnTo>
                  <a:cubicBezTo>
                    <a:pt x="2524" y="327"/>
                    <a:pt x="2373" y="210"/>
                    <a:pt x="2190" y="127"/>
                  </a:cubicBezTo>
                  <a:cubicBezTo>
                    <a:pt x="1983" y="43"/>
                    <a:pt x="1762" y="0"/>
                    <a:pt x="15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6"/>
            <p:cNvSpPr/>
            <p:nvPr/>
          </p:nvSpPr>
          <p:spPr>
            <a:xfrm>
              <a:off x="3659266" y="1616849"/>
              <a:ext cx="77144" cy="86791"/>
            </a:xfrm>
            <a:custGeom>
              <a:rect b="b" l="l" r="r" t="t"/>
              <a:pathLst>
                <a:path extrusionOk="0" h="2708" w="2407">
                  <a:moveTo>
                    <a:pt x="635" y="502"/>
                  </a:moveTo>
                  <a:lnTo>
                    <a:pt x="1153" y="519"/>
                  </a:lnTo>
                  <a:cubicBezTo>
                    <a:pt x="1172" y="517"/>
                    <a:pt x="1192" y="516"/>
                    <a:pt x="1211" y="516"/>
                  </a:cubicBezTo>
                  <a:cubicBezTo>
                    <a:pt x="1342" y="516"/>
                    <a:pt x="1469" y="563"/>
                    <a:pt x="1571" y="636"/>
                  </a:cubicBezTo>
                  <a:cubicBezTo>
                    <a:pt x="1771" y="820"/>
                    <a:pt x="1771" y="1137"/>
                    <a:pt x="1571" y="1338"/>
                  </a:cubicBezTo>
                  <a:cubicBezTo>
                    <a:pt x="1469" y="1410"/>
                    <a:pt x="1329" y="1458"/>
                    <a:pt x="1195" y="1458"/>
                  </a:cubicBezTo>
                  <a:cubicBezTo>
                    <a:pt x="1175" y="1458"/>
                    <a:pt x="1156" y="1457"/>
                    <a:pt x="1136" y="1455"/>
                  </a:cubicBezTo>
                  <a:lnTo>
                    <a:pt x="635" y="1455"/>
                  </a:lnTo>
                  <a:lnTo>
                    <a:pt x="635" y="502"/>
                  </a:lnTo>
                  <a:close/>
                  <a:moveTo>
                    <a:pt x="17" y="1"/>
                  </a:moveTo>
                  <a:lnTo>
                    <a:pt x="0" y="2708"/>
                  </a:lnTo>
                  <a:lnTo>
                    <a:pt x="618" y="2708"/>
                  </a:lnTo>
                  <a:lnTo>
                    <a:pt x="635" y="1956"/>
                  </a:lnTo>
                  <a:lnTo>
                    <a:pt x="1203" y="1956"/>
                  </a:lnTo>
                  <a:lnTo>
                    <a:pt x="1721" y="2708"/>
                  </a:lnTo>
                  <a:lnTo>
                    <a:pt x="2406" y="2708"/>
                  </a:lnTo>
                  <a:lnTo>
                    <a:pt x="1788" y="1839"/>
                  </a:lnTo>
                  <a:cubicBezTo>
                    <a:pt x="2139" y="1705"/>
                    <a:pt x="2373" y="1371"/>
                    <a:pt x="2356" y="987"/>
                  </a:cubicBezTo>
                  <a:cubicBezTo>
                    <a:pt x="2373" y="619"/>
                    <a:pt x="2155" y="268"/>
                    <a:pt x="1805" y="118"/>
                  </a:cubicBezTo>
                  <a:cubicBezTo>
                    <a:pt x="1604" y="34"/>
                    <a:pt x="1404" y="1"/>
                    <a:pt x="11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6"/>
            <p:cNvSpPr/>
            <p:nvPr/>
          </p:nvSpPr>
          <p:spPr>
            <a:xfrm>
              <a:off x="3742788" y="1615663"/>
              <a:ext cx="105541" cy="89868"/>
            </a:xfrm>
            <a:custGeom>
              <a:rect b="b" l="l" r="r" t="t"/>
              <a:pathLst>
                <a:path extrusionOk="0" h="2804" w="3293">
                  <a:moveTo>
                    <a:pt x="1541" y="541"/>
                  </a:moveTo>
                  <a:cubicBezTo>
                    <a:pt x="1696" y="541"/>
                    <a:pt x="1851" y="579"/>
                    <a:pt x="1989" y="656"/>
                  </a:cubicBezTo>
                  <a:cubicBezTo>
                    <a:pt x="2123" y="723"/>
                    <a:pt x="2223" y="823"/>
                    <a:pt x="2290" y="957"/>
                  </a:cubicBezTo>
                  <a:cubicBezTo>
                    <a:pt x="2440" y="1241"/>
                    <a:pt x="2440" y="1575"/>
                    <a:pt x="2290" y="1859"/>
                  </a:cubicBezTo>
                  <a:cubicBezTo>
                    <a:pt x="2223" y="1976"/>
                    <a:pt x="2106" y="2093"/>
                    <a:pt x="1989" y="2160"/>
                  </a:cubicBezTo>
                  <a:cubicBezTo>
                    <a:pt x="1855" y="2235"/>
                    <a:pt x="1705" y="2273"/>
                    <a:pt x="1555" y="2273"/>
                  </a:cubicBezTo>
                  <a:cubicBezTo>
                    <a:pt x="1404" y="2273"/>
                    <a:pt x="1254" y="2235"/>
                    <a:pt x="1120" y="2160"/>
                  </a:cubicBezTo>
                  <a:cubicBezTo>
                    <a:pt x="986" y="2093"/>
                    <a:pt x="886" y="1976"/>
                    <a:pt x="819" y="1842"/>
                  </a:cubicBezTo>
                  <a:cubicBezTo>
                    <a:pt x="669" y="1575"/>
                    <a:pt x="669" y="1224"/>
                    <a:pt x="819" y="957"/>
                  </a:cubicBezTo>
                  <a:cubicBezTo>
                    <a:pt x="886" y="823"/>
                    <a:pt x="1003" y="723"/>
                    <a:pt x="1120" y="639"/>
                  </a:cubicBezTo>
                  <a:cubicBezTo>
                    <a:pt x="1250" y="575"/>
                    <a:pt x="1395" y="541"/>
                    <a:pt x="1541" y="541"/>
                  </a:cubicBezTo>
                  <a:close/>
                  <a:moveTo>
                    <a:pt x="1557" y="0"/>
                  </a:moveTo>
                  <a:cubicBezTo>
                    <a:pt x="1296" y="0"/>
                    <a:pt x="1037" y="63"/>
                    <a:pt x="803" y="188"/>
                  </a:cubicBezTo>
                  <a:cubicBezTo>
                    <a:pt x="585" y="289"/>
                    <a:pt x="402" y="472"/>
                    <a:pt x="268" y="673"/>
                  </a:cubicBezTo>
                  <a:cubicBezTo>
                    <a:pt x="17" y="1124"/>
                    <a:pt x="1" y="1675"/>
                    <a:pt x="268" y="2110"/>
                  </a:cubicBezTo>
                  <a:cubicBezTo>
                    <a:pt x="385" y="2327"/>
                    <a:pt x="569" y="2511"/>
                    <a:pt x="786" y="2628"/>
                  </a:cubicBezTo>
                  <a:cubicBezTo>
                    <a:pt x="1028" y="2745"/>
                    <a:pt x="1291" y="2803"/>
                    <a:pt x="1552" y="2803"/>
                  </a:cubicBezTo>
                  <a:cubicBezTo>
                    <a:pt x="1813" y="2803"/>
                    <a:pt x="2072" y="2745"/>
                    <a:pt x="2306" y="2628"/>
                  </a:cubicBezTo>
                  <a:cubicBezTo>
                    <a:pt x="3292" y="2110"/>
                    <a:pt x="3292" y="706"/>
                    <a:pt x="2323" y="188"/>
                  </a:cubicBezTo>
                  <a:cubicBezTo>
                    <a:pt x="2081" y="63"/>
                    <a:pt x="1818" y="0"/>
                    <a:pt x="15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6"/>
            <p:cNvSpPr/>
            <p:nvPr/>
          </p:nvSpPr>
          <p:spPr>
            <a:xfrm>
              <a:off x="3848297" y="1616208"/>
              <a:ext cx="72850" cy="89676"/>
            </a:xfrm>
            <a:custGeom>
              <a:rect b="b" l="l" r="r" t="t"/>
              <a:pathLst>
                <a:path extrusionOk="0" h="2798" w="2273">
                  <a:moveTo>
                    <a:pt x="1096" y="0"/>
                  </a:moveTo>
                  <a:cubicBezTo>
                    <a:pt x="919" y="0"/>
                    <a:pt x="752" y="35"/>
                    <a:pt x="585" y="104"/>
                  </a:cubicBezTo>
                  <a:cubicBezTo>
                    <a:pt x="418" y="171"/>
                    <a:pt x="284" y="272"/>
                    <a:pt x="184" y="405"/>
                  </a:cubicBezTo>
                  <a:cubicBezTo>
                    <a:pt x="100" y="539"/>
                    <a:pt x="67" y="689"/>
                    <a:pt x="67" y="840"/>
                  </a:cubicBezTo>
                  <a:cubicBezTo>
                    <a:pt x="50" y="990"/>
                    <a:pt x="100" y="1140"/>
                    <a:pt x="201" y="1274"/>
                  </a:cubicBezTo>
                  <a:cubicBezTo>
                    <a:pt x="301" y="1374"/>
                    <a:pt x="401" y="1458"/>
                    <a:pt x="535" y="1508"/>
                  </a:cubicBezTo>
                  <a:cubicBezTo>
                    <a:pt x="702" y="1575"/>
                    <a:pt x="869" y="1625"/>
                    <a:pt x="1053" y="1658"/>
                  </a:cubicBezTo>
                  <a:cubicBezTo>
                    <a:pt x="1187" y="1692"/>
                    <a:pt x="1287" y="1725"/>
                    <a:pt x="1370" y="1742"/>
                  </a:cubicBezTo>
                  <a:cubicBezTo>
                    <a:pt x="1437" y="1759"/>
                    <a:pt x="1504" y="1809"/>
                    <a:pt x="1554" y="1842"/>
                  </a:cubicBezTo>
                  <a:cubicBezTo>
                    <a:pt x="1604" y="1892"/>
                    <a:pt x="1638" y="1942"/>
                    <a:pt x="1638" y="2009"/>
                  </a:cubicBezTo>
                  <a:cubicBezTo>
                    <a:pt x="1638" y="2093"/>
                    <a:pt x="1588" y="2176"/>
                    <a:pt x="1504" y="2226"/>
                  </a:cubicBezTo>
                  <a:cubicBezTo>
                    <a:pt x="1408" y="2268"/>
                    <a:pt x="1300" y="2298"/>
                    <a:pt x="1181" y="2298"/>
                  </a:cubicBezTo>
                  <a:cubicBezTo>
                    <a:pt x="1156" y="2298"/>
                    <a:pt x="1130" y="2296"/>
                    <a:pt x="1103" y="2293"/>
                  </a:cubicBezTo>
                  <a:cubicBezTo>
                    <a:pt x="953" y="2293"/>
                    <a:pt x="786" y="2277"/>
                    <a:pt x="635" y="2210"/>
                  </a:cubicBezTo>
                  <a:cubicBezTo>
                    <a:pt x="485" y="2176"/>
                    <a:pt x="334" y="2093"/>
                    <a:pt x="217" y="2009"/>
                  </a:cubicBezTo>
                  <a:lnTo>
                    <a:pt x="0" y="2477"/>
                  </a:lnTo>
                  <a:cubicBezTo>
                    <a:pt x="151" y="2594"/>
                    <a:pt x="301" y="2661"/>
                    <a:pt x="485" y="2711"/>
                  </a:cubicBezTo>
                  <a:cubicBezTo>
                    <a:pt x="685" y="2761"/>
                    <a:pt x="886" y="2795"/>
                    <a:pt x="1103" y="2795"/>
                  </a:cubicBezTo>
                  <a:cubicBezTo>
                    <a:pt x="1132" y="2797"/>
                    <a:pt x="1160" y="2798"/>
                    <a:pt x="1189" y="2798"/>
                  </a:cubicBezTo>
                  <a:cubicBezTo>
                    <a:pt x="1377" y="2798"/>
                    <a:pt x="1564" y="2752"/>
                    <a:pt x="1738" y="2694"/>
                  </a:cubicBezTo>
                  <a:cubicBezTo>
                    <a:pt x="1888" y="2627"/>
                    <a:pt x="2022" y="2527"/>
                    <a:pt x="2122" y="2394"/>
                  </a:cubicBezTo>
                  <a:cubicBezTo>
                    <a:pt x="2206" y="2260"/>
                    <a:pt x="2256" y="2109"/>
                    <a:pt x="2256" y="1959"/>
                  </a:cubicBezTo>
                  <a:cubicBezTo>
                    <a:pt x="2273" y="1809"/>
                    <a:pt x="2222" y="1658"/>
                    <a:pt x="2122" y="1541"/>
                  </a:cubicBezTo>
                  <a:cubicBezTo>
                    <a:pt x="2022" y="1424"/>
                    <a:pt x="1905" y="1341"/>
                    <a:pt x="1788" y="1307"/>
                  </a:cubicBezTo>
                  <a:cubicBezTo>
                    <a:pt x="1621" y="1241"/>
                    <a:pt x="1437" y="1191"/>
                    <a:pt x="1270" y="1157"/>
                  </a:cubicBezTo>
                  <a:cubicBezTo>
                    <a:pt x="1120" y="1124"/>
                    <a:pt x="969" y="1074"/>
                    <a:pt x="836" y="1023"/>
                  </a:cubicBezTo>
                  <a:cubicBezTo>
                    <a:pt x="735" y="990"/>
                    <a:pt x="685" y="906"/>
                    <a:pt x="685" y="806"/>
                  </a:cubicBezTo>
                  <a:cubicBezTo>
                    <a:pt x="685" y="723"/>
                    <a:pt x="735" y="622"/>
                    <a:pt x="819" y="589"/>
                  </a:cubicBezTo>
                  <a:cubicBezTo>
                    <a:pt x="916" y="534"/>
                    <a:pt x="1024" y="501"/>
                    <a:pt x="1135" y="501"/>
                  </a:cubicBezTo>
                  <a:cubicBezTo>
                    <a:pt x="1157" y="501"/>
                    <a:pt x="1180" y="503"/>
                    <a:pt x="1203" y="505"/>
                  </a:cubicBezTo>
                  <a:cubicBezTo>
                    <a:pt x="1471" y="505"/>
                    <a:pt x="1721" y="572"/>
                    <a:pt x="1955" y="723"/>
                  </a:cubicBezTo>
                  <a:lnTo>
                    <a:pt x="2156" y="238"/>
                  </a:lnTo>
                  <a:cubicBezTo>
                    <a:pt x="2022" y="155"/>
                    <a:pt x="1872" y="104"/>
                    <a:pt x="1721" y="54"/>
                  </a:cubicBezTo>
                  <a:cubicBezTo>
                    <a:pt x="1554" y="21"/>
                    <a:pt x="1387" y="4"/>
                    <a:pt x="1203" y="4"/>
                  </a:cubicBezTo>
                  <a:cubicBezTo>
                    <a:pt x="1167" y="1"/>
                    <a:pt x="1131" y="0"/>
                    <a:pt x="10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6"/>
            <p:cNvSpPr/>
            <p:nvPr/>
          </p:nvSpPr>
          <p:spPr>
            <a:xfrm>
              <a:off x="3927556" y="1616336"/>
              <a:ext cx="72305" cy="89996"/>
            </a:xfrm>
            <a:custGeom>
              <a:rect b="b" l="l" r="r" t="t"/>
              <a:pathLst>
                <a:path extrusionOk="0" h="2808" w="2256">
                  <a:moveTo>
                    <a:pt x="1203" y="0"/>
                  </a:moveTo>
                  <a:cubicBezTo>
                    <a:pt x="986" y="0"/>
                    <a:pt x="769" y="34"/>
                    <a:pt x="568" y="117"/>
                  </a:cubicBezTo>
                  <a:cubicBezTo>
                    <a:pt x="418" y="167"/>
                    <a:pt x="284" y="284"/>
                    <a:pt x="184" y="418"/>
                  </a:cubicBezTo>
                  <a:cubicBezTo>
                    <a:pt x="100" y="535"/>
                    <a:pt x="67" y="685"/>
                    <a:pt x="67" y="836"/>
                  </a:cubicBezTo>
                  <a:cubicBezTo>
                    <a:pt x="50" y="1003"/>
                    <a:pt x="100" y="1153"/>
                    <a:pt x="201" y="1270"/>
                  </a:cubicBezTo>
                  <a:cubicBezTo>
                    <a:pt x="284" y="1387"/>
                    <a:pt x="401" y="1471"/>
                    <a:pt x="535" y="1521"/>
                  </a:cubicBezTo>
                  <a:cubicBezTo>
                    <a:pt x="702" y="1571"/>
                    <a:pt x="869" y="1621"/>
                    <a:pt x="1036" y="1654"/>
                  </a:cubicBezTo>
                  <a:cubicBezTo>
                    <a:pt x="1170" y="1688"/>
                    <a:pt x="1287" y="1721"/>
                    <a:pt x="1370" y="1755"/>
                  </a:cubicBezTo>
                  <a:cubicBezTo>
                    <a:pt x="1437" y="1771"/>
                    <a:pt x="1504" y="1805"/>
                    <a:pt x="1554" y="1855"/>
                  </a:cubicBezTo>
                  <a:cubicBezTo>
                    <a:pt x="1604" y="1888"/>
                    <a:pt x="1638" y="1955"/>
                    <a:pt x="1638" y="2005"/>
                  </a:cubicBezTo>
                  <a:cubicBezTo>
                    <a:pt x="1638" y="2105"/>
                    <a:pt x="1587" y="2189"/>
                    <a:pt x="1504" y="2222"/>
                  </a:cubicBezTo>
                  <a:cubicBezTo>
                    <a:pt x="1387" y="2289"/>
                    <a:pt x="1237" y="2306"/>
                    <a:pt x="1103" y="2306"/>
                  </a:cubicBezTo>
                  <a:cubicBezTo>
                    <a:pt x="936" y="2306"/>
                    <a:pt x="785" y="2273"/>
                    <a:pt x="635" y="2222"/>
                  </a:cubicBezTo>
                  <a:cubicBezTo>
                    <a:pt x="485" y="2172"/>
                    <a:pt x="334" y="2105"/>
                    <a:pt x="217" y="2022"/>
                  </a:cubicBezTo>
                  <a:lnTo>
                    <a:pt x="0" y="2490"/>
                  </a:lnTo>
                  <a:cubicBezTo>
                    <a:pt x="150" y="2590"/>
                    <a:pt x="301" y="2674"/>
                    <a:pt x="485" y="2724"/>
                  </a:cubicBezTo>
                  <a:cubicBezTo>
                    <a:pt x="685" y="2774"/>
                    <a:pt x="886" y="2807"/>
                    <a:pt x="1103" y="2807"/>
                  </a:cubicBezTo>
                  <a:cubicBezTo>
                    <a:pt x="1320" y="2807"/>
                    <a:pt x="1537" y="2774"/>
                    <a:pt x="1738" y="2690"/>
                  </a:cubicBezTo>
                  <a:cubicBezTo>
                    <a:pt x="1888" y="2640"/>
                    <a:pt x="2022" y="2523"/>
                    <a:pt x="2122" y="2390"/>
                  </a:cubicBezTo>
                  <a:cubicBezTo>
                    <a:pt x="2206" y="2273"/>
                    <a:pt x="2256" y="2122"/>
                    <a:pt x="2256" y="1972"/>
                  </a:cubicBezTo>
                  <a:cubicBezTo>
                    <a:pt x="2256" y="1821"/>
                    <a:pt x="2206" y="1654"/>
                    <a:pt x="2122" y="1537"/>
                  </a:cubicBezTo>
                  <a:cubicBezTo>
                    <a:pt x="2022" y="1437"/>
                    <a:pt x="1905" y="1354"/>
                    <a:pt x="1771" y="1303"/>
                  </a:cubicBezTo>
                  <a:cubicBezTo>
                    <a:pt x="1604" y="1253"/>
                    <a:pt x="1437" y="1203"/>
                    <a:pt x="1270" y="1153"/>
                  </a:cubicBezTo>
                  <a:cubicBezTo>
                    <a:pt x="1120" y="1120"/>
                    <a:pt x="969" y="1086"/>
                    <a:pt x="836" y="1019"/>
                  </a:cubicBezTo>
                  <a:cubicBezTo>
                    <a:pt x="735" y="986"/>
                    <a:pt x="685" y="902"/>
                    <a:pt x="685" y="819"/>
                  </a:cubicBezTo>
                  <a:cubicBezTo>
                    <a:pt x="685" y="719"/>
                    <a:pt x="735" y="635"/>
                    <a:pt x="802" y="585"/>
                  </a:cubicBezTo>
                  <a:cubicBezTo>
                    <a:pt x="936" y="518"/>
                    <a:pt x="1069" y="501"/>
                    <a:pt x="1203" y="501"/>
                  </a:cubicBezTo>
                  <a:cubicBezTo>
                    <a:pt x="1470" y="518"/>
                    <a:pt x="1721" y="585"/>
                    <a:pt x="1955" y="719"/>
                  </a:cubicBezTo>
                  <a:lnTo>
                    <a:pt x="2139" y="251"/>
                  </a:lnTo>
                  <a:cubicBezTo>
                    <a:pt x="2005" y="167"/>
                    <a:pt x="1871" y="100"/>
                    <a:pt x="1704" y="67"/>
                  </a:cubicBezTo>
                  <a:cubicBezTo>
                    <a:pt x="1554" y="17"/>
                    <a:pt x="1370" y="0"/>
                    <a:pt x="12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6"/>
            <p:cNvSpPr/>
            <p:nvPr/>
          </p:nvSpPr>
          <p:spPr>
            <a:xfrm>
              <a:off x="4185110" y="1618997"/>
              <a:ext cx="89484" cy="86791"/>
            </a:xfrm>
            <a:custGeom>
              <a:rect b="b" l="l" r="r" t="t"/>
              <a:pathLst>
                <a:path extrusionOk="0" h="2708" w="2792">
                  <a:moveTo>
                    <a:pt x="1263" y="517"/>
                  </a:moveTo>
                  <a:cubicBezTo>
                    <a:pt x="1477" y="517"/>
                    <a:pt x="1687" y="598"/>
                    <a:pt x="1856" y="736"/>
                  </a:cubicBezTo>
                  <a:cubicBezTo>
                    <a:pt x="2173" y="1087"/>
                    <a:pt x="2173" y="1621"/>
                    <a:pt x="1839" y="1972"/>
                  </a:cubicBezTo>
                  <a:cubicBezTo>
                    <a:pt x="1686" y="2110"/>
                    <a:pt x="1477" y="2192"/>
                    <a:pt x="1263" y="2192"/>
                  </a:cubicBezTo>
                  <a:cubicBezTo>
                    <a:pt x="1243" y="2192"/>
                    <a:pt x="1224" y="2191"/>
                    <a:pt x="1204" y="2190"/>
                  </a:cubicBezTo>
                  <a:lnTo>
                    <a:pt x="619" y="2190"/>
                  </a:lnTo>
                  <a:lnTo>
                    <a:pt x="636" y="519"/>
                  </a:lnTo>
                  <a:lnTo>
                    <a:pt x="1204" y="519"/>
                  </a:lnTo>
                  <a:cubicBezTo>
                    <a:pt x="1224" y="517"/>
                    <a:pt x="1243" y="517"/>
                    <a:pt x="1263" y="517"/>
                  </a:cubicBezTo>
                  <a:close/>
                  <a:moveTo>
                    <a:pt x="1" y="1"/>
                  </a:moveTo>
                  <a:lnTo>
                    <a:pt x="1" y="2708"/>
                  </a:lnTo>
                  <a:lnTo>
                    <a:pt x="1221" y="2708"/>
                  </a:lnTo>
                  <a:cubicBezTo>
                    <a:pt x="1505" y="2708"/>
                    <a:pt x="1772" y="2657"/>
                    <a:pt x="2006" y="2540"/>
                  </a:cubicBezTo>
                  <a:cubicBezTo>
                    <a:pt x="2223" y="2440"/>
                    <a:pt x="2407" y="2273"/>
                    <a:pt x="2541" y="2073"/>
                  </a:cubicBezTo>
                  <a:cubicBezTo>
                    <a:pt x="2791" y="1638"/>
                    <a:pt x="2791" y="1087"/>
                    <a:pt x="2541" y="652"/>
                  </a:cubicBezTo>
                  <a:cubicBezTo>
                    <a:pt x="2424" y="435"/>
                    <a:pt x="2240" y="268"/>
                    <a:pt x="2023" y="168"/>
                  </a:cubicBezTo>
                  <a:cubicBezTo>
                    <a:pt x="1772" y="51"/>
                    <a:pt x="1505" y="1"/>
                    <a:pt x="12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6"/>
            <p:cNvSpPr/>
            <p:nvPr/>
          </p:nvSpPr>
          <p:spPr>
            <a:xfrm>
              <a:off x="4279914" y="1617811"/>
              <a:ext cx="105509" cy="89836"/>
            </a:xfrm>
            <a:custGeom>
              <a:rect b="b" l="l" r="r" t="t"/>
              <a:pathLst>
                <a:path extrusionOk="0" h="2803" w="3292">
                  <a:moveTo>
                    <a:pt x="1541" y="541"/>
                  </a:moveTo>
                  <a:cubicBezTo>
                    <a:pt x="1696" y="541"/>
                    <a:pt x="1851" y="579"/>
                    <a:pt x="1989" y="656"/>
                  </a:cubicBezTo>
                  <a:cubicBezTo>
                    <a:pt x="2122" y="723"/>
                    <a:pt x="2223" y="823"/>
                    <a:pt x="2289" y="957"/>
                  </a:cubicBezTo>
                  <a:cubicBezTo>
                    <a:pt x="2440" y="1241"/>
                    <a:pt x="2440" y="1575"/>
                    <a:pt x="2289" y="1859"/>
                  </a:cubicBezTo>
                  <a:cubicBezTo>
                    <a:pt x="2223" y="1993"/>
                    <a:pt x="2106" y="2093"/>
                    <a:pt x="1989" y="2160"/>
                  </a:cubicBezTo>
                  <a:cubicBezTo>
                    <a:pt x="1847" y="2235"/>
                    <a:pt x="1696" y="2273"/>
                    <a:pt x="1548" y="2273"/>
                  </a:cubicBezTo>
                  <a:cubicBezTo>
                    <a:pt x="1400" y="2273"/>
                    <a:pt x="1253" y="2235"/>
                    <a:pt x="1120" y="2160"/>
                  </a:cubicBezTo>
                  <a:cubicBezTo>
                    <a:pt x="986" y="2093"/>
                    <a:pt x="886" y="1976"/>
                    <a:pt x="819" y="1842"/>
                  </a:cubicBezTo>
                  <a:cubicBezTo>
                    <a:pt x="669" y="1575"/>
                    <a:pt x="669" y="1241"/>
                    <a:pt x="819" y="957"/>
                  </a:cubicBezTo>
                  <a:cubicBezTo>
                    <a:pt x="886" y="823"/>
                    <a:pt x="986" y="723"/>
                    <a:pt x="1120" y="639"/>
                  </a:cubicBezTo>
                  <a:cubicBezTo>
                    <a:pt x="1250" y="574"/>
                    <a:pt x="1395" y="541"/>
                    <a:pt x="1541" y="541"/>
                  </a:cubicBezTo>
                  <a:close/>
                  <a:moveTo>
                    <a:pt x="1556" y="0"/>
                  </a:moveTo>
                  <a:cubicBezTo>
                    <a:pt x="1295" y="0"/>
                    <a:pt x="1036" y="63"/>
                    <a:pt x="802" y="188"/>
                  </a:cubicBezTo>
                  <a:cubicBezTo>
                    <a:pt x="585" y="288"/>
                    <a:pt x="385" y="472"/>
                    <a:pt x="268" y="673"/>
                  </a:cubicBezTo>
                  <a:cubicBezTo>
                    <a:pt x="0" y="1124"/>
                    <a:pt x="0" y="1675"/>
                    <a:pt x="251" y="2110"/>
                  </a:cubicBezTo>
                  <a:cubicBezTo>
                    <a:pt x="385" y="2327"/>
                    <a:pt x="568" y="2511"/>
                    <a:pt x="786" y="2628"/>
                  </a:cubicBezTo>
                  <a:cubicBezTo>
                    <a:pt x="1028" y="2745"/>
                    <a:pt x="1287" y="2803"/>
                    <a:pt x="1546" y="2803"/>
                  </a:cubicBezTo>
                  <a:cubicBezTo>
                    <a:pt x="1805" y="2803"/>
                    <a:pt x="2064" y="2745"/>
                    <a:pt x="2306" y="2628"/>
                  </a:cubicBezTo>
                  <a:cubicBezTo>
                    <a:pt x="3292" y="2110"/>
                    <a:pt x="3292" y="706"/>
                    <a:pt x="2323" y="188"/>
                  </a:cubicBezTo>
                  <a:cubicBezTo>
                    <a:pt x="2081" y="63"/>
                    <a:pt x="1817" y="0"/>
                    <a:pt x="15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6"/>
            <p:cNvSpPr/>
            <p:nvPr/>
          </p:nvSpPr>
          <p:spPr>
            <a:xfrm>
              <a:off x="4427184" y="1619541"/>
              <a:ext cx="80349" cy="87304"/>
            </a:xfrm>
            <a:custGeom>
              <a:rect b="b" l="l" r="r" t="t"/>
              <a:pathLst>
                <a:path extrusionOk="0" h="2724" w="2507">
                  <a:moveTo>
                    <a:pt x="17" y="0"/>
                  </a:moveTo>
                  <a:lnTo>
                    <a:pt x="0" y="2724"/>
                  </a:lnTo>
                  <a:lnTo>
                    <a:pt x="618" y="2724"/>
                  </a:lnTo>
                  <a:lnTo>
                    <a:pt x="635" y="1070"/>
                  </a:lnTo>
                  <a:lnTo>
                    <a:pt x="1972" y="2724"/>
                  </a:lnTo>
                  <a:lnTo>
                    <a:pt x="2490" y="2724"/>
                  </a:lnTo>
                  <a:lnTo>
                    <a:pt x="2506" y="17"/>
                  </a:lnTo>
                  <a:lnTo>
                    <a:pt x="1888" y="17"/>
                  </a:lnTo>
                  <a:lnTo>
                    <a:pt x="1872" y="1655"/>
                  </a:lnTo>
                  <a:lnTo>
                    <a:pt x="535" y="17"/>
                  </a:ln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6"/>
            <p:cNvSpPr/>
            <p:nvPr/>
          </p:nvSpPr>
          <p:spPr>
            <a:xfrm>
              <a:off x="4520353" y="1618804"/>
              <a:ext cx="104996" cy="89868"/>
            </a:xfrm>
            <a:custGeom>
              <a:rect b="b" l="l" r="r" t="t"/>
              <a:pathLst>
                <a:path extrusionOk="0" h="2804" w="3276">
                  <a:moveTo>
                    <a:pt x="1533" y="535"/>
                  </a:moveTo>
                  <a:cubicBezTo>
                    <a:pt x="1684" y="535"/>
                    <a:pt x="1834" y="573"/>
                    <a:pt x="1972" y="642"/>
                  </a:cubicBezTo>
                  <a:cubicBezTo>
                    <a:pt x="2106" y="725"/>
                    <a:pt x="2206" y="825"/>
                    <a:pt x="2290" y="959"/>
                  </a:cubicBezTo>
                  <a:cubicBezTo>
                    <a:pt x="2423" y="1243"/>
                    <a:pt x="2423" y="1577"/>
                    <a:pt x="2273" y="1861"/>
                  </a:cubicBezTo>
                  <a:cubicBezTo>
                    <a:pt x="2206" y="1978"/>
                    <a:pt x="2106" y="2095"/>
                    <a:pt x="1972" y="2162"/>
                  </a:cubicBezTo>
                  <a:cubicBezTo>
                    <a:pt x="1838" y="2237"/>
                    <a:pt x="1688" y="2275"/>
                    <a:pt x="1538" y="2275"/>
                  </a:cubicBezTo>
                  <a:cubicBezTo>
                    <a:pt x="1387" y="2275"/>
                    <a:pt x="1237" y="2237"/>
                    <a:pt x="1103" y="2162"/>
                  </a:cubicBezTo>
                  <a:cubicBezTo>
                    <a:pt x="970" y="2079"/>
                    <a:pt x="869" y="1978"/>
                    <a:pt x="802" y="1845"/>
                  </a:cubicBezTo>
                  <a:cubicBezTo>
                    <a:pt x="652" y="1561"/>
                    <a:pt x="652" y="1226"/>
                    <a:pt x="802" y="959"/>
                  </a:cubicBezTo>
                  <a:cubicBezTo>
                    <a:pt x="886" y="825"/>
                    <a:pt x="986" y="708"/>
                    <a:pt x="1120" y="642"/>
                  </a:cubicBezTo>
                  <a:cubicBezTo>
                    <a:pt x="1250" y="569"/>
                    <a:pt x="1391" y="535"/>
                    <a:pt x="1533" y="535"/>
                  </a:cubicBezTo>
                  <a:close/>
                  <a:moveTo>
                    <a:pt x="1533" y="0"/>
                  </a:moveTo>
                  <a:cubicBezTo>
                    <a:pt x="1278" y="0"/>
                    <a:pt x="1024" y="59"/>
                    <a:pt x="786" y="174"/>
                  </a:cubicBezTo>
                  <a:cubicBezTo>
                    <a:pt x="569" y="291"/>
                    <a:pt x="385" y="475"/>
                    <a:pt x="251" y="675"/>
                  </a:cubicBezTo>
                  <a:cubicBezTo>
                    <a:pt x="0" y="1126"/>
                    <a:pt x="0" y="1678"/>
                    <a:pt x="251" y="2112"/>
                  </a:cubicBezTo>
                  <a:cubicBezTo>
                    <a:pt x="368" y="2329"/>
                    <a:pt x="552" y="2496"/>
                    <a:pt x="769" y="2613"/>
                  </a:cubicBezTo>
                  <a:cubicBezTo>
                    <a:pt x="1016" y="2741"/>
                    <a:pt x="1284" y="2803"/>
                    <a:pt x="1549" y="2803"/>
                  </a:cubicBezTo>
                  <a:cubicBezTo>
                    <a:pt x="1806" y="2803"/>
                    <a:pt x="2060" y="2745"/>
                    <a:pt x="2290" y="2630"/>
                  </a:cubicBezTo>
                  <a:cubicBezTo>
                    <a:pt x="3275" y="2112"/>
                    <a:pt x="3275" y="708"/>
                    <a:pt x="2306" y="191"/>
                  </a:cubicBezTo>
                  <a:cubicBezTo>
                    <a:pt x="2060" y="63"/>
                    <a:pt x="1796" y="0"/>
                    <a:pt x="15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66"/>
            <p:cNvSpPr/>
            <p:nvPr/>
          </p:nvSpPr>
          <p:spPr>
            <a:xfrm>
              <a:off x="4622625" y="1620599"/>
              <a:ext cx="76087" cy="86791"/>
            </a:xfrm>
            <a:custGeom>
              <a:rect b="b" l="l" r="r" t="t"/>
              <a:pathLst>
                <a:path extrusionOk="0" h="2708" w="2374">
                  <a:moveTo>
                    <a:pt x="1" y="1"/>
                  </a:moveTo>
                  <a:lnTo>
                    <a:pt x="1" y="502"/>
                  </a:lnTo>
                  <a:lnTo>
                    <a:pt x="870" y="519"/>
                  </a:lnTo>
                  <a:lnTo>
                    <a:pt x="870" y="2708"/>
                  </a:lnTo>
                  <a:lnTo>
                    <a:pt x="1488" y="2708"/>
                  </a:lnTo>
                  <a:lnTo>
                    <a:pt x="1505" y="519"/>
                  </a:lnTo>
                  <a:lnTo>
                    <a:pt x="2373" y="519"/>
                  </a:lnTo>
                  <a:lnTo>
                    <a:pt x="237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66"/>
            <p:cNvSpPr/>
            <p:nvPr/>
          </p:nvSpPr>
          <p:spPr>
            <a:xfrm>
              <a:off x="4736691" y="1619766"/>
              <a:ext cx="85189" cy="89772"/>
            </a:xfrm>
            <a:custGeom>
              <a:rect b="b" l="l" r="r" t="t"/>
              <a:pathLst>
                <a:path extrusionOk="0" h="2801" w="2658">
                  <a:moveTo>
                    <a:pt x="1532" y="1"/>
                  </a:moveTo>
                  <a:cubicBezTo>
                    <a:pt x="1276" y="1"/>
                    <a:pt x="1021" y="60"/>
                    <a:pt x="786" y="177"/>
                  </a:cubicBezTo>
                  <a:cubicBezTo>
                    <a:pt x="569" y="294"/>
                    <a:pt x="385" y="461"/>
                    <a:pt x="268" y="678"/>
                  </a:cubicBezTo>
                  <a:cubicBezTo>
                    <a:pt x="1" y="1113"/>
                    <a:pt x="1" y="1664"/>
                    <a:pt x="251" y="2115"/>
                  </a:cubicBezTo>
                  <a:cubicBezTo>
                    <a:pt x="385" y="2333"/>
                    <a:pt x="569" y="2500"/>
                    <a:pt x="786" y="2617"/>
                  </a:cubicBezTo>
                  <a:cubicBezTo>
                    <a:pt x="1003" y="2734"/>
                    <a:pt x="1271" y="2800"/>
                    <a:pt x="1521" y="2800"/>
                  </a:cubicBezTo>
                  <a:cubicBezTo>
                    <a:pt x="1738" y="2800"/>
                    <a:pt x="1972" y="2767"/>
                    <a:pt x="2173" y="2684"/>
                  </a:cubicBezTo>
                  <a:cubicBezTo>
                    <a:pt x="2357" y="2600"/>
                    <a:pt x="2524" y="2483"/>
                    <a:pt x="2641" y="2316"/>
                  </a:cubicBezTo>
                  <a:lnTo>
                    <a:pt x="2240" y="1948"/>
                  </a:lnTo>
                  <a:cubicBezTo>
                    <a:pt x="2073" y="2149"/>
                    <a:pt x="1822" y="2266"/>
                    <a:pt x="1571" y="2266"/>
                  </a:cubicBezTo>
                  <a:cubicBezTo>
                    <a:pt x="1404" y="2266"/>
                    <a:pt x="1254" y="2232"/>
                    <a:pt x="1120" y="2149"/>
                  </a:cubicBezTo>
                  <a:cubicBezTo>
                    <a:pt x="987" y="2082"/>
                    <a:pt x="886" y="1982"/>
                    <a:pt x="803" y="1848"/>
                  </a:cubicBezTo>
                  <a:cubicBezTo>
                    <a:pt x="669" y="1564"/>
                    <a:pt x="669" y="1230"/>
                    <a:pt x="819" y="946"/>
                  </a:cubicBezTo>
                  <a:cubicBezTo>
                    <a:pt x="886" y="812"/>
                    <a:pt x="987" y="712"/>
                    <a:pt x="1120" y="645"/>
                  </a:cubicBezTo>
                  <a:cubicBezTo>
                    <a:pt x="1254" y="562"/>
                    <a:pt x="1421" y="528"/>
                    <a:pt x="1571" y="528"/>
                  </a:cubicBezTo>
                  <a:cubicBezTo>
                    <a:pt x="1839" y="528"/>
                    <a:pt x="2089" y="645"/>
                    <a:pt x="2256" y="846"/>
                  </a:cubicBezTo>
                  <a:lnTo>
                    <a:pt x="2657" y="478"/>
                  </a:lnTo>
                  <a:cubicBezTo>
                    <a:pt x="2524" y="328"/>
                    <a:pt x="2357" y="211"/>
                    <a:pt x="2173" y="127"/>
                  </a:cubicBezTo>
                  <a:cubicBezTo>
                    <a:pt x="1966" y="43"/>
                    <a:pt x="1749" y="1"/>
                    <a:pt x="15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6"/>
            <p:cNvSpPr/>
            <p:nvPr/>
          </p:nvSpPr>
          <p:spPr>
            <a:xfrm>
              <a:off x="4835244" y="1621144"/>
              <a:ext cx="81952" cy="87336"/>
            </a:xfrm>
            <a:custGeom>
              <a:rect b="b" l="l" r="r" t="t"/>
              <a:pathLst>
                <a:path extrusionOk="0" h="2725" w="2557">
                  <a:moveTo>
                    <a:pt x="1136" y="519"/>
                  </a:moveTo>
                  <a:cubicBezTo>
                    <a:pt x="1287" y="519"/>
                    <a:pt x="1437" y="552"/>
                    <a:pt x="1571" y="652"/>
                  </a:cubicBezTo>
                  <a:cubicBezTo>
                    <a:pt x="1771" y="836"/>
                    <a:pt x="1771" y="1153"/>
                    <a:pt x="1571" y="1354"/>
                  </a:cubicBezTo>
                  <a:cubicBezTo>
                    <a:pt x="1454" y="1427"/>
                    <a:pt x="1325" y="1474"/>
                    <a:pt x="1195" y="1474"/>
                  </a:cubicBezTo>
                  <a:cubicBezTo>
                    <a:pt x="1175" y="1474"/>
                    <a:pt x="1156" y="1473"/>
                    <a:pt x="1136" y="1471"/>
                  </a:cubicBezTo>
                  <a:lnTo>
                    <a:pt x="618" y="1471"/>
                  </a:lnTo>
                  <a:lnTo>
                    <a:pt x="635" y="519"/>
                  </a:lnTo>
                  <a:close/>
                  <a:moveTo>
                    <a:pt x="0" y="1"/>
                  </a:moveTo>
                  <a:lnTo>
                    <a:pt x="0" y="2724"/>
                  </a:lnTo>
                  <a:lnTo>
                    <a:pt x="618" y="2724"/>
                  </a:lnTo>
                  <a:lnTo>
                    <a:pt x="618" y="1972"/>
                  </a:lnTo>
                  <a:lnTo>
                    <a:pt x="1203" y="1972"/>
                  </a:lnTo>
                  <a:lnTo>
                    <a:pt x="1721" y="2724"/>
                  </a:lnTo>
                  <a:lnTo>
                    <a:pt x="2389" y="2724"/>
                  </a:lnTo>
                  <a:lnTo>
                    <a:pt x="1788" y="1855"/>
                  </a:lnTo>
                  <a:cubicBezTo>
                    <a:pt x="2557" y="1538"/>
                    <a:pt x="2557" y="468"/>
                    <a:pt x="1805" y="134"/>
                  </a:cubicBezTo>
                  <a:cubicBezTo>
                    <a:pt x="1604" y="51"/>
                    <a:pt x="1387" y="17"/>
                    <a:pt x="1170" y="17"/>
                  </a:cubicBez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6"/>
            <p:cNvSpPr/>
            <p:nvPr/>
          </p:nvSpPr>
          <p:spPr>
            <a:xfrm>
              <a:off x="4918767" y="1620407"/>
              <a:ext cx="105541" cy="89868"/>
            </a:xfrm>
            <a:custGeom>
              <a:rect b="b" l="l" r="r" t="t"/>
              <a:pathLst>
                <a:path extrusionOk="0" h="2804" w="3293">
                  <a:moveTo>
                    <a:pt x="1555" y="529"/>
                  </a:moveTo>
                  <a:cubicBezTo>
                    <a:pt x="1705" y="529"/>
                    <a:pt x="1855" y="567"/>
                    <a:pt x="1989" y="642"/>
                  </a:cubicBezTo>
                  <a:cubicBezTo>
                    <a:pt x="2123" y="725"/>
                    <a:pt x="2223" y="826"/>
                    <a:pt x="2290" y="959"/>
                  </a:cubicBezTo>
                  <a:cubicBezTo>
                    <a:pt x="2440" y="1243"/>
                    <a:pt x="2440" y="1577"/>
                    <a:pt x="2290" y="1862"/>
                  </a:cubicBezTo>
                  <a:cubicBezTo>
                    <a:pt x="2223" y="1978"/>
                    <a:pt x="2106" y="2095"/>
                    <a:pt x="1989" y="2162"/>
                  </a:cubicBezTo>
                  <a:cubicBezTo>
                    <a:pt x="1847" y="2237"/>
                    <a:pt x="1697" y="2275"/>
                    <a:pt x="1548" y="2275"/>
                  </a:cubicBezTo>
                  <a:cubicBezTo>
                    <a:pt x="1400" y="2275"/>
                    <a:pt x="1254" y="2237"/>
                    <a:pt x="1120" y="2162"/>
                  </a:cubicBezTo>
                  <a:cubicBezTo>
                    <a:pt x="986" y="2079"/>
                    <a:pt x="886" y="1978"/>
                    <a:pt x="819" y="1845"/>
                  </a:cubicBezTo>
                  <a:cubicBezTo>
                    <a:pt x="669" y="1561"/>
                    <a:pt x="669" y="1227"/>
                    <a:pt x="819" y="943"/>
                  </a:cubicBezTo>
                  <a:cubicBezTo>
                    <a:pt x="886" y="826"/>
                    <a:pt x="986" y="709"/>
                    <a:pt x="1120" y="642"/>
                  </a:cubicBezTo>
                  <a:cubicBezTo>
                    <a:pt x="1254" y="567"/>
                    <a:pt x="1404" y="529"/>
                    <a:pt x="1555" y="529"/>
                  </a:cubicBezTo>
                  <a:close/>
                  <a:moveTo>
                    <a:pt x="1541" y="1"/>
                  </a:moveTo>
                  <a:cubicBezTo>
                    <a:pt x="1287" y="1"/>
                    <a:pt x="1033" y="59"/>
                    <a:pt x="803" y="174"/>
                  </a:cubicBezTo>
                  <a:cubicBezTo>
                    <a:pt x="569" y="291"/>
                    <a:pt x="385" y="475"/>
                    <a:pt x="268" y="675"/>
                  </a:cubicBezTo>
                  <a:cubicBezTo>
                    <a:pt x="1" y="1126"/>
                    <a:pt x="1" y="1678"/>
                    <a:pt x="251" y="2112"/>
                  </a:cubicBezTo>
                  <a:cubicBezTo>
                    <a:pt x="385" y="2329"/>
                    <a:pt x="569" y="2496"/>
                    <a:pt x="786" y="2613"/>
                  </a:cubicBezTo>
                  <a:cubicBezTo>
                    <a:pt x="1024" y="2741"/>
                    <a:pt x="1288" y="2804"/>
                    <a:pt x="1553" y="2804"/>
                  </a:cubicBezTo>
                  <a:cubicBezTo>
                    <a:pt x="1810" y="2804"/>
                    <a:pt x="2068" y="2745"/>
                    <a:pt x="2306" y="2630"/>
                  </a:cubicBezTo>
                  <a:cubicBezTo>
                    <a:pt x="3276" y="2112"/>
                    <a:pt x="3292" y="709"/>
                    <a:pt x="2306" y="191"/>
                  </a:cubicBezTo>
                  <a:cubicBezTo>
                    <a:pt x="2068" y="63"/>
                    <a:pt x="1805" y="1"/>
                    <a:pt x="1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6"/>
            <p:cNvSpPr/>
            <p:nvPr/>
          </p:nvSpPr>
          <p:spPr>
            <a:xfrm>
              <a:off x="5024275" y="1620599"/>
              <a:ext cx="72305" cy="89996"/>
            </a:xfrm>
            <a:custGeom>
              <a:rect b="b" l="l" r="r" t="t"/>
              <a:pathLst>
                <a:path extrusionOk="0" h="2808" w="2256">
                  <a:moveTo>
                    <a:pt x="1203" y="1"/>
                  </a:moveTo>
                  <a:cubicBezTo>
                    <a:pt x="986" y="1"/>
                    <a:pt x="769" y="34"/>
                    <a:pt x="568" y="118"/>
                  </a:cubicBezTo>
                  <a:cubicBezTo>
                    <a:pt x="418" y="185"/>
                    <a:pt x="284" y="285"/>
                    <a:pt x="184" y="419"/>
                  </a:cubicBezTo>
                  <a:cubicBezTo>
                    <a:pt x="100" y="552"/>
                    <a:pt x="50" y="703"/>
                    <a:pt x="67" y="853"/>
                  </a:cubicBezTo>
                  <a:cubicBezTo>
                    <a:pt x="50" y="1003"/>
                    <a:pt x="100" y="1154"/>
                    <a:pt x="201" y="1287"/>
                  </a:cubicBezTo>
                  <a:cubicBezTo>
                    <a:pt x="284" y="1388"/>
                    <a:pt x="401" y="1471"/>
                    <a:pt x="535" y="1521"/>
                  </a:cubicBezTo>
                  <a:cubicBezTo>
                    <a:pt x="702" y="1571"/>
                    <a:pt x="869" y="1622"/>
                    <a:pt x="1036" y="1672"/>
                  </a:cubicBezTo>
                  <a:cubicBezTo>
                    <a:pt x="1170" y="1705"/>
                    <a:pt x="1287" y="1722"/>
                    <a:pt x="1354" y="1755"/>
                  </a:cubicBezTo>
                  <a:cubicBezTo>
                    <a:pt x="1437" y="1772"/>
                    <a:pt x="1504" y="1805"/>
                    <a:pt x="1554" y="1856"/>
                  </a:cubicBezTo>
                  <a:cubicBezTo>
                    <a:pt x="1604" y="1889"/>
                    <a:pt x="1638" y="1956"/>
                    <a:pt x="1638" y="2023"/>
                  </a:cubicBezTo>
                  <a:cubicBezTo>
                    <a:pt x="1621" y="2106"/>
                    <a:pt x="1588" y="2190"/>
                    <a:pt x="1504" y="2223"/>
                  </a:cubicBezTo>
                  <a:cubicBezTo>
                    <a:pt x="1393" y="2278"/>
                    <a:pt x="1283" y="2311"/>
                    <a:pt x="1172" y="2311"/>
                  </a:cubicBezTo>
                  <a:cubicBezTo>
                    <a:pt x="1149" y="2311"/>
                    <a:pt x="1126" y="2310"/>
                    <a:pt x="1103" y="2307"/>
                  </a:cubicBezTo>
                  <a:cubicBezTo>
                    <a:pt x="936" y="2307"/>
                    <a:pt x="786" y="2273"/>
                    <a:pt x="618" y="2223"/>
                  </a:cubicBezTo>
                  <a:cubicBezTo>
                    <a:pt x="485" y="2173"/>
                    <a:pt x="334" y="2106"/>
                    <a:pt x="217" y="2023"/>
                  </a:cubicBezTo>
                  <a:lnTo>
                    <a:pt x="0" y="2490"/>
                  </a:lnTo>
                  <a:cubicBezTo>
                    <a:pt x="134" y="2591"/>
                    <a:pt x="301" y="2674"/>
                    <a:pt x="485" y="2724"/>
                  </a:cubicBezTo>
                  <a:cubicBezTo>
                    <a:pt x="685" y="2774"/>
                    <a:pt x="886" y="2808"/>
                    <a:pt x="1103" y="2808"/>
                  </a:cubicBezTo>
                  <a:cubicBezTo>
                    <a:pt x="1320" y="2808"/>
                    <a:pt x="1537" y="2774"/>
                    <a:pt x="1738" y="2708"/>
                  </a:cubicBezTo>
                  <a:cubicBezTo>
                    <a:pt x="1888" y="2641"/>
                    <a:pt x="2022" y="2541"/>
                    <a:pt x="2122" y="2390"/>
                  </a:cubicBezTo>
                  <a:cubicBezTo>
                    <a:pt x="2206" y="2273"/>
                    <a:pt x="2256" y="2123"/>
                    <a:pt x="2256" y="1972"/>
                  </a:cubicBezTo>
                  <a:cubicBezTo>
                    <a:pt x="2256" y="1822"/>
                    <a:pt x="2206" y="1672"/>
                    <a:pt x="2122" y="1538"/>
                  </a:cubicBezTo>
                  <a:cubicBezTo>
                    <a:pt x="2022" y="1438"/>
                    <a:pt x="1905" y="1354"/>
                    <a:pt x="1771" y="1304"/>
                  </a:cubicBezTo>
                  <a:cubicBezTo>
                    <a:pt x="1604" y="1254"/>
                    <a:pt x="1437" y="1204"/>
                    <a:pt x="1270" y="1154"/>
                  </a:cubicBezTo>
                  <a:cubicBezTo>
                    <a:pt x="1120" y="1137"/>
                    <a:pt x="969" y="1087"/>
                    <a:pt x="819" y="1020"/>
                  </a:cubicBezTo>
                  <a:cubicBezTo>
                    <a:pt x="735" y="987"/>
                    <a:pt x="685" y="903"/>
                    <a:pt x="685" y="820"/>
                  </a:cubicBezTo>
                  <a:cubicBezTo>
                    <a:pt x="685" y="719"/>
                    <a:pt x="735" y="636"/>
                    <a:pt x="802" y="586"/>
                  </a:cubicBezTo>
                  <a:cubicBezTo>
                    <a:pt x="936" y="536"/>
                    <a:pt x="1070" y="502"/>
                    <a:pt x="1203" y="502"/>
                  </a:cubicBezTo>
                  <a:cubicBezTo>
                    <a:pt x="1471" y="519"/>
                    <a:pt x="1721" y="586"/>
                    <a:pt x="1955" y="719"/>
                  </a:cubicBezTo>
                  <a:lnTo>
                    <a:pt x="2139" y="251"/>
                  </a:lnTo>
                  <a:cubicBezTo>
                    <a:pt x="2005" y="168"/>
                    <a:pt x="1872" y="101"/>
                    <a:pt x="1705" y="68"/>
                  </a:cubicBezTo>
                  <a:cubicBezTo>
                    <a:pt x="1537" y="34"/>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6"/>
            <p:cNvSpPr/>
            <p:nvPr/>
          </p:nvSpPr>
          <p:spPr>
            <a:xfrm>
              <a:off x="5103535" y="1621144"/>
              <a:ext cx="72305" cy="89996"/>
            </a:xfrm>
            <a:custGeom>
              <a:rect b="b" l="l" r="r" t="t"/>
              <a:pathLst>
                <a:path extrusionOk="0" h="2808" w="2256">
                  <a:moveTo>
                    <a:pt x="1203" y="1"/>
                  </a:moveTo>
                  <a:cubicBezTo>
                    <a:pt x="986" y="1"/>
                    <a:pt x="769" y="34"/>
                    <a:pt x="568" y="118"/>
                  </a:cubicBezTo>
                  <a:cubicBezTo>
                    <a:pt x="418" y="168"/>
                    <a:pt x="284" y="268"/>
                    <a:pt x="184" y="418"/>
                  </a:cubicBezTo>
                  <a:cubicBezTo>
                    <a:pt x="100" y="535"/>
                    <a:pt x="50" y="686"/>
                    <a:pt x="50" y="836"/>
                  </a:cubicBezTo>
                  <a:cubicBezTo>
                    <a:pt x="50" y="1003"/>
                    <a:pt x="100" y="1153"/>
                    <a:pt x="201" y="1270"/>
                  </a:cubicBezTo>
                  <a:cubicBezTo>
                    <a:pt x="284" y="1387"/>
                    <a:pt x="401" y="1454"/>
                    <a:pt x="535" y="1504"/>
                  </a:cubicBezTo>
                  <a:cubicBezTo>
                    <a:pt x="702" y="1571"/>
                    <a:pt x="869" y="1621"/>
                    <a:pt x="1036" y="1655"/>
                  </a:cubicBezTo>
                  <a:cubicBezTo>
                    <a:pt x="1170" y="1688"/>
                    <a:pt x="1287" y="1722"/>
                    <a:pt x="1353" y="1755"/>
                  </a:cubicBezTo>
                  <a:cubicBezTo>
                    <a:pt x="1437" y="1772"/>
                    <a:pt x="1487" y="1805"/>
                    <a:pt x="1554" y="1855"/>
                  </a:cubicBezTo>
                  <a:cubicBezTo>
                    <a:pt x="1604" y="1889"/>
                    <a:pt x="1621" y="1955"/>
                    <a:pt x="1621" y="2006"/>
                  </a:cubicBezTo>
                  <a:cubicBezTo>
                    <a:pt x="1621" y="2106"/>
                    <a:pt x="1571" y="2173"/>
                    <a:pt x="1504" y="2223"/>
                  </a:cubicBezTo>
                  <a:cubicBezTo>
                    <a:pt x="1370" y="2290"/>
                    <a:pt x="1237" y="2306"/>
                    <a:pt x="1103" y="2306"/>
                  </a:cubicBezTo>
                  <a:cubicBezTo>
                    <a:pt x="936" y="2306"/>
                    <a:pt x="785" y="2273"/>
                    <a:pt x="618" y="2223"/>
                  </a:cubicBezTo>
                  <a:cubicBezTo>
                    <a:pt x="468" y="2173"/>
                    <a:pt x="334" y="2106"/>
                    <a:pt x="217" y="2006"/>
                  </a:cubicBezTo>
                  <a:lnTo>
                    <a:pt x="0" y="2490"/>
                  </a:lnTo>
                  <a:cubicBezTo>
                    <a:pt x="134" y="2590"/>
                    <a:pt x="301" y="2674"/>
                    <a:pt x="468" y="2707"/>
                  </a:cubicBezTo>
                  <a:cubicBezTo>
                    <a:pt x="668" y="2774"/>
                    <a:pt x="886" y="2808"/>
                    <a:pt x="1103" y="2808"/>
                  </a:cubicBezTo>
                  <a:cubicBezTo>
                    <a:pt x="1320" y="2808"/>
                    <a:pt x="1521" y="2774"/>
                    <a:pt x="1721" y="2691"/>
                  </a:cubicBezTo>
                  <a:cubicBezTo>
                    <a:pt x="1888" y="2624"/>
                    <a:pt x="2022" y="2524"/>
                    <a:pt x="2122" y="2390"/>
                  </a:cubicBezTo>
                  <a:cubicBezTo>
                    <a:pt x="2206" y="2273"/>
                    <a:pt x="2256" y="2123"/>
                    <a:pt x="2256" y="1972"/>
                  </a:cubicBezTo>
                  <a:cubicBezTo>
                    <a:pt x="2256" y="1805"/>
                    <a:pt x="2206" y="1655"/>
                    <a:pt x="2105" y="1538"/>
                  </a:cubicBezTo>
                  <a:cubicBezTo>
                    <a:pt x="2022" y="1438"/>
                    <a:pt x="1905" y="1354"/>
                    <a:pt x="1771" y="1304"/>
                  </a:cubicBezTo>
                  <a:cubicBezTo>
                    <a:pt x="1604" y="1237"/>
                    <a:pt x="1437" y="1187"/>
                    <a:pt x="1270" y="1153"/>
                  </a:cubicBezTo>
                  <a:cubicBezTo>
                    <a:pt x="1120" y="1120"/>
                    <a:pt x="969" y="1087"/>
                    <a:pt x="819" y="1020"/>
                  </a:cubicBezTo>
                  <a:cubicBezTo>
                    <a:pt x="735" y="986"/>
                    <a:pt x="685" y="903"/>
                    <a:pt x="685" y="803"/>
                  </a:cubicBezTo>
                  <a:cubicBezTo>
                    <a:pt x="685" y="719"/>
                    <a:pt x="735" y="635"/>
                    <a:pt x="802" y="585"/>
                  </a:cubicBezTo>
                  <a:cubicBezTo>
                    <a:pt x="899" y="530"/>
                    <a:pt x="1007" y="498"/>
                    <a:pt x="1127" y="498"/>
                  </a:cubicBezTo>
                  <a:cubicBezTo>
                    <a:pt x="1152" y="498"/>
                    <a:pt x="1177" y="499"/>
                    <a:pt x="1203" y="502"/>
                  </a:cubicBezTo>
                  <a:cubicBezTo>
                    <a:pt x="1454" y="502"/>
                    <a:pt x="1721" y="585"/>
                    <a:pt x="1938" y="719"/>
                  </a:cubicBezTo>
                  <a:lnTo>
                    <a:pt x="2139" y="251"/>
                  </a:lnTo>
                  <a:cubicBezTo>
                    <a:pt x="2005" y="168"/>
                    <a:pt x="1855" y="101"/>
                    <a:pt x="1704" y="67"/>
                  </a:cubicBezTo>
                  <a:cubicBezTo>
                    <a:pt x="1537" y="17"/>
                    <a:pt x="1370" y="1"/>
                    <a:pt x="1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66"/>
            <p:cNvSpPr/>
            <p:nvPr/>
          </p:nvSpPr>
          <p:spPr>
            <a:xfrm>
              <a:off x="5360576" y="1623291"/>
              <a:ext cx="89996" cy="87304"/>
            </a:xfrm>
            <a:custGeom>
              <a:rect b="b" l="l" r="r" t="t"/>
              <a:pathLst>
                <a:path extrusionOk="0" h="2724" w="2808">
                  <a:moveTo>
                    <a:pt x="1220" y="518"/>
                  </a:moveTo>
                  <a:cubicBezTo>
                    <a:pt x="1454" y="518"/>
                    <a:pt x="1688" y="602"/>
                    <a:pt x="1855" y="752"/>
                  </a:cubicBezTo>
                  <a:cubicBezTo>
                    <a:pt x="2189" y="1103"/>
                    <a:pt x="2189" y="1638"/>
                    <a:pt x="1855" y="1989"/>
                  </a:cubicBezTo>
                  <a:cubicBezTo>
                    <a:pt x="1687" y="2126"/>
                    <a:pt x="1476" y="2208"/>
                    <a:pt x="1263" y="2208"/>
                  </a:cubicBezTo>
                  <a:cubicBezTo>
                    <a:pt x="1243" y="2208"/>
                    <a:pt x="1223" y="2207"/>
                    <a:pt x="1203" y="2206"/>
                  </a:cubicBezTo>
                  <a:lnTo>
                    <a:pt x="635" y="2206"/>
                  </a:lnTo>
                  <a:lnTo>
                    <a:pt x="635" y="518"/>
                  </a:lnTo>
                  <a:close/>
                  <a:moveTo>
                    <a:pt x="17" y="0"/>
                  </a:moveTo>
                  <a:lnTo>
                    <a:pt x="0" y="2724"/>
                  </a:lnTo>
                  <a:lnTo>
                    <a:pt x="1237" y="2724"/>
                  </a:lnTo>
                  <a:cubicBezTo>
                    <a:pt x="1504" y="2724"/>
                    <a:pt x="1771" y="2674"/>
                    <a:pt x="2022" y="2557"/>
                  </a:cubicBezTo>
                  <a:cubicBezTo>
                    <a:pt x="2239" y="2457"/>
                    <a:pt x="2423" y="2289"/>
                    <a:pt x="2540" y="2089"/>
                  </a:cubicBezTo>
                  <a:cubicBezTo>
                    <a:pt x="2807" y="1638"/>
                    <a:pt x="2807" y="1103"/>
                    <a:pt x="2557" y="652"/>
                  </a:cubicBezTo>
                  <a:cubicBezTo>
                    <a:pt x="2423" y="452"/>
                    <a:pt x="2239" y="284"/>
                    <a:pt x="2022" y="184"/>
                  </a:cubicBezTo>
                  <a:cubicBezTo>
                    <a:pt x="1812" y="79"/>
                    <a:pt x="1575" y="15"/>
                    <a:pt x="1335" y="15"/>
                  </a:cubicBezTo>
                  <a:cubicBezTo>
                    <a:pt x="1308" y="15"/>
                    <a:pt x="1281" y="15"/>
                    <a:pt x="1253" y="17"/>
                  </a:cubicBezTo>
                  <a:lnTo>
                    <a:pt x="1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6"/>
            <p:cNvSpPr/>
            <p:nvPr/>
          </p:nvSpPr>
          <p:spPr>
            <a:xfrm>
              <a:off x="5455893" y="1622554"/>
              <a:ext cx="105509" cy="89868"/>
            </a:xfrm>
            <a:custGeom>
              <a:rect b="b" l="l" r="r" t="t"/>
              <a:pathLst>
                <a:path extrusionOk="0" h="2804" w="3292">
                  <a:moveTo>
                    <a:pt x="1541" y="535"/>
                  </a:moveTo>
                  <a:cubicBezTo>
                    <a:pt x="1696" y="535"/>
                    <a:pt x="1851" y="573"/>
                    <a:pt x="1989" y="642"/>
                  </a:cubicBezTo>
                  <a:cubicBezTo>
                    <a:pt x="2106" y="725"/>
                    <a:pt x="2223" y="825"/>
                    <a:pt x="2289" y="959"/>
                  </a:cubicBezTo>
                  <a:cubicBezTo>
                    <a:pt x="2440" y="1243"/>
                    <a:pt x="2423" y="1577"/>
                    <a:pt x="2289" y="1861"/>
                  </a:cubicBezTo>
                  <a:cubicBezTo>
                    <a:pt x="2206" y="1978"/>
                    <a:pt x="2106" y="2095"/>
                    <a:pt x="1972" y="2162"/>
                  </a:cubicBezTo>
                  <a:cubicBezTo>
                    <a:pt x="1838" y="2237"/>
                    <a:pt x="1692" y="2275"/>
                    <a:pt x="1544" y="2275"/>
                  </a:cubicBezTo>
                  <a:cubicBezTo>
                    <a:pt x="1396" y="2275"/>
                    <a:pt x="1245" y="2237"/>
                    <a:pt x="1103" y="2162"/>
                  </a:cubicBezTo>
                  <a:cubicBezTo>
                    <a:pt x="986" y="2079"/>
                    <a:pt x="886" y="1978"/>
                    <a:pt x="802" y="1845"/>
                  </a:cubicBezTo>
                  <a:cubicBezTo>
                    <a:pt x="669" y="1561"/>
                    <a:pt x="669" y="1226"/>
                    <a:pt x="819" y="959"/>
                  </a:cubicBezTo>
                  <a:cubicBezTo>
                    <a:pt x="886" y="825"/>
                    <a:pt x="986" y="708"/>
                    <a:pt x="1120" y="642"/>
                  </a:cubicBezTo>
                  <a:cubicBezTo>
                    <a:pt x="1250" y="569"/>
                    <a:pt x="1395" y="535"/>
                    <a:pt x="1541" y="535"/>
                  </a:cubicBezTo>
                  <a:close/>
                  <a:moveTo>
                    <a:pt x="1539" y="0"/>
                  </a:moveTo>
                  <a:cubicBezTo>
                    <a:pt x="1282" y="0"/>
                    <a:pt x="1024" y="59"/>
                    <a:pt x="786" y="174"/>
                  </a:cubicBezTo>
                  <a:cubicBezTo>
                    <a:pt x="568" y="291"/>
                    <a:pt x="385" y="475"/>
                    <a:pt x="251" y="675"/>
                  </a:cubicBezTo>
                  <a:cubicBezTo>
                    <a:pt x="0" y="1126"/>
                    <a:pt x="0" y="1678"/>
                    <a:pt x="251" y="2112"/>
                  </a:cubicBezTo>
                  <a:cubicBezTo>
                    <a:pt x="385" y="2329"/>
                    <a:pt x="568" y="2496"/>
                    <a:pt x="786" y="2613"/>
                  </a:cubicBezTo>
                  <a:cubicBezTo>
                    <a:pt x="1024" y="2741"/>
                    <a:pt x="1287" y="2803"/>
                    <a:pt x="1553" y="2803"/>
                  </a:cubicBezTo>
                  <a:cubicBezTo>
                    <a:pt x="1810" y="2803"/>
                    <a:pt x="2068" y="2745"/>
                    <a:pt x="2306" y="2630"/>
                  </a:cubicBezTo>
                  <a:cubicBezTo>
                    <a:pt x="3275" y="2112"/>
                    <a:pt x="3292" y="708"/>
                    <a:pt x="2306" y="190"/>
                  </a:cubicBezTo>
                  <a:cubicBezTo>
                    <a:pt x="2068" y="63"/>
                    <a:pt x="1804" y="0"/>
                    <a:pt x="15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6"/>
            <p:cNvSpPr/>
            <p:nvPr/>
          </p:nvSpPr>
          <p:spPr>
            <a:xfrm>
              <a:off x="5603162" y="1624349"/>
              <a:ext cx="79804" cy="87336"/>
            </a:xfrm>
            <a:custGeom>
              <a:rect b="b" l="l" r="r" t="t"/>
              <a:pathLst>
                <a:path extrusionOk="0" h="2725" w="2490">
                  <a:moveTo>
                    <a:pt x="0" y="1"/>
                  </a:moveTo>
                  <a:lnTo>
                    <a:pt x="0" y="2708"/>
                  </a:lnTo>
                  <a:lnTo>
                    <a:pt x="618" y="2724"/>
                  </a:lnTo>
                  <a:lnTo>
                    <a:pt x="618" y="1070"/>
                  </a:lnTo>
                  <a:lnTo>
                    <a:pt x="1972" y="2724"/>
                  </a:lnTo>
                  <a:lnTo>
                    <a:pt x="2490" y="2724"/>
                  </a:lnTo>
                  <a:lnTo>
                    <a:pt x="2490" y="18"/>
                  </a:lnTo>
                  <a:lnTo>
                    <a:pt x="1872" y="18"/>
                  </a:lnTo>
                  <a:lnTo>
                    <a:pt x="1872" y="1655"/>
                  </a:lnTo>
                  <a:lnTo>
                    <a:pt x="5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6"/>
            <p:cNvSpPr/>
            <p:nvPr/>
          </p:nvSpPr>
          <p:spPr>
            <a:xfrm>
              <a:off x="5695787" y="1623612"/>
              <a:ext cx="105541" cy="89868"/>
            </a:xfrm>
            <a:custGeom>
              <a:rect b="b" l="l" r="r" t="t"/>
              <a:pathLst>
                <a:path extrusionOk="0" h="2804" w="3293">
                  <a:moveTo>
                    <a:pt x="1555" y="529"/>
                  </a:moveTo>
                  <a:cubicBezTo>
                    <a:pt x="1705" y="529"/>
                    <a:pt x="1855" y="567"/>
                    <a:pt x="1989" y="642"/>
                  </a:cubicBezTo>
                  <a:cubicBezTo>
                    <a:pt x="2123" y="726"/>
                    <a:pt x="2223" y="826"/>
                    <a:pt x="2290" y="960"/>
                  </a:cubicBezTo>
                  <a:cubicBezTo>
                    <a:pt x="2440" y="1244"/>
                    <a:pt x="2440" y="1578"/>
                    <a:pt x="2290" y="1845"/>
                  </a:cubicBezTo>
                  <a:cubicBezTo>
                    <a:pt x="2223" y="1979"/>
                    <a:pt x="2106" y="2079"/>
                    <a:pt x="1989" y="2163"/>
                  </a:cubicBezTo>
                  <a:cubicBezTo>
                    <a:pt x="1859" y="2235"/>
                    <a:pt x="1714" y="2269"/>
                    <a:pt x="1568" y="2269"/>
                  </a:cubicBezTo>
                  <a:cubicBezTo>
                    <a:pt x="1413" y="2269"/>
                    <a:pt x="1258" y="2231"/>
                    <a:pt x="1120" y="2163"/>
                  </a:cubicBezTo>
                  <a:cubicBezTo>
                    <a:pt x="987" y="2079"/>
                    <a:pt x="886" y="1979"/>
                    <a:pt x="820" y="1845"/>
                  </a:cubicBezTo>
                  <a:cubicBezTo>
                    <a:pt x="669" y="1561"/>
                    <a:pt x="669" y="1227"/>
                    <a:pt x="820" y="943"/>
                  </a:cubicBezTo>
                  <a:cubicBezTo>
                    <a:pt x="886" y="826"/>
                    <a:pt x="1003" y="709"/>
                    <a:pt x="1120" y="642"/>
                  </a:cubicBezTo>
                  <a:cubicBezTo>
                    <a:pt x="1254" y="567"/>
                    <a:pt x="1404" y="529"/>
                    <a:pt x="1555" y="529"/>
                  </a:cubicBezTo>
                  <a:close/>
                  <a:moveTo>
                    <a:pt x="1543" y="1"/>
                  </a:moveTo>
                  <a:cubicBezTo>
                    <a:pt x="1287" y="1"/>
                    <a:pt x="1033" y="59"/>
                    <a:pt x="803" y="174"/>
                  </a:cubicBezTo>
                  <a:cubicBezTo>
                    <a:pt x="586" y="291"/>
                    <a:pt x="402" y="458"/>
                    <a:pt x="268" y="675"/>
                  </a:cubicBezTo>
                  <a:cubicBezTo>
                    <a:pt x="1" y="1127"/>
                    <a:pt x="1" y="1661"/>
                    <a:pt x="268" y="2112"/>
                  </a:cubicBezTo>
                  <a:cubicBezTo>
                    <a:pt x="385" y="2330"/>
                    <a:pt x="569" y="2497"/>
                    <a:pt x="786" y="2614"/>
                  </a:cubicBezTo>
                  <a:cubicBezTo>
                    <a:pt x="1033" y="2741"/>
                    <a:pt x="1296" y="2804"/>
                    <a:pt x="1560" y="2804"/>
                  </a:cubicBezTo>
                  <a:cubicBezTo>
                    <a:pt x="1814" y="2804"/>
                    <a:pt x="2068" y="2745"/>
                    <a:pt x="2307" y="2630"/>
                  </a:cubicBezTo>
                  <a:cubicBezTo>
                    <a:pt x="3292" y="2112"/>
                    <a:pt x="3292" y="709"/>
                    <a:pt x="2323" y="191"/>
                  </a:cubicBezTo>
                  <a:cubicBezTo>
                    <a:pt x="2077" y="63"/>
                    <a:pt x="1809" y="1"/>
                    <a:pt x="15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66"/>
            <p:cNvSpPr/>
            <p:nvPr/>
          </p:nvSpPr>
          <p:spPr>
            <a:xfrm>
              <a:off x="5798603" y="1625439"/>
              <a:ext cx="75542" cy="86791"/>
            </a:xfrm>
            <a:custGeom>
              <a:rect b="b" l="l" r="r" t="t"/>
              <a:pathLst>
                <a:path extrusionOk="0" h="2708" w="2357">
                  <a:moveTo>
                    <a:pt x="1" y="0"/>
                  </a:moveTo>
                  <a:lnTo>
                    <a:pt x="1" y="501"/>
                  </a:lnTo>
                  <a:lnTo>
                    <a:pt x="870" y="518"/>
                  </a:lnTo>
                  <a:lnTo>
                    <a:pt x="853" y="2707"/>
                  </a:lnTo>
                  <a:lnTo>
                    <a:pt x="1488" y="2707"/>
                  </a:lnTo>
                  <a:lnTo>
                    <a:pt x="1488" y="518"/>
                  </a:lnTo>
                  <a:lnTo>
                    <a:pt x="2357" y="518"/>
                  </a:lnTo>
                  <a:lnTo>
                    <a:pt x="2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6"/>
            <p:cNvSpPr/>
            <p:nvPr/>
          </p:nvSpPr>
          <p:spPr>
            <a:xfrm>
              <a:off x="5912669" y="1624605"/>
              <a:ext cx="85189" cy="89740"/>
            </a:xfrm>
            <a:custGeom>
              <a:rect b="b" l="l" r="r" t="t"/>
              <a:pathLst>
                <a:path extrusionOk="0" h="2800" w="2658">
                  <a:moveTo>
                    <a:pt x="1532" y="0"/>
                  </a:moveTo>
                  <a:cubicBezTo>
                    <a:pt x="1276" y="0"/>
                    <a:pt x="1021" y="59"/>
                    <a:pt x="786" y="177"/>
                  </a:cubicBezTo>
                  <a:cubicBezTo>
                    <a:pt x="569" y="294"/>
                    <a:pt x="385" y="461"/>
                    <a:pt x="251" y="661"/>
                  </a:cubicBezTo>
                  <a:cubicBezTo>
                    <a:pt x="1" y="1112"/>
                    <a:pt x="1" y="1664"/>
                    <a:pt x="251" y="2115"/>
                  </a:cubicBezTo>
                  <a:cubicBezTo>
                    <a:pt x="368" y="2332"/>
                    <a:pt x="552" y="2499"/>
                    <a:pt x="769" y="2616"/>
                  </a:cubicBezTo>
                  <a:cubicBezTo>
                    <a:pt x="1003" y="2733"/>
                    <a:pt x="1254" y="2800"/>
                    <a:pt x="1521" y="2800"/>
                  </a:cubicBezTo>
                  <a:cubicBezTo>
                    <a:pt x="1738" y="2800"/>
                    <a:pt x="1956" y="2766"/>
                    <a:pt x="2156" y="2683"/>
                  </a:cubicBezTo>
                  <a:cubicBezTo>
                    <a:pt x="2357" y="2599"/>
                    <a:pt x="2507" y="2482"/>
                    <a:pt x="2641" y="2315"/>
                  </a:cubicBezTo>
                  <a:lnTo>
                    <a:pt x="2240" y="1948"/>
                  </a:lnTo>
                  <a:cubicBezTo>
                    <a:pt x="2073" y="2148"/>
                    <a:pt x="1822" y="2265"/>
                    <a:pt x="1555" y="2265"/>
                  </a:cubicBezTo>
                  <a:cubicBezTo>
                    <a:pt x="1404" y="2265"/>
                    <a:pt x="1254" y="2232"/>
                    <a:pt x="1104" y="2148"/>
                  </a:cubicBezTo>
                  <a:cubicBezTo>
                    <a:pt x="987" y="2081"/>
                    <a:pt x="870" y="1981"/>
                    <a:pt x="803" y="1847"/>
                  </a:cubicBezTo>
                  <a:cubicBezTo>
                    <a:pt x="652" y="1563"/>
                    <a:pt x="652" y="1229"/>
                    <a:pt x="803" y="945"/>
                  </a:cubicBezTo>
                  <a:cubicBezTo>
                    <a:pt x="886" y="812"/>
                    <a:pt x="987" y="711"/>
                    <a:pt x="1120" y="644"/>
                  </a:cubicBezTo>
                  <a:cubicBezTo>
                    <a:pt x="1254" y="561"/>
                    <a:pt x="1404" y="527"/>
                    <a:pt x="1571" y="527"/>
                  </a:cubicBezTo>
                  <a:cubicBezTo>
                    <a:pt x="1822" y="527"/>
                    <a:pt x="2073" y="644"/>
                    <a:pt x="2240" y="845"/>
                  </a:cubicBezTo>
                  <a:lnTo>
                    <a:pt x="2657" y="477"/>
                  </a:lnTo>
                  <a:cubicBezTo>
                    <a:pt x="2524" y="327"/>
                    <a:pt x="2357" y="193"/>
                    <a:pt x="2173" y="126"/>
                  </a:cubicBezTo>
                  <a:cubicBezTo>
                    <a:pt x="1966" y="42"/>
                    <a:pt x="1749" y="0"/>
                    <a:pt x="15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6"/>
            <p:cNvSpPr/>
            <p:nvPr/>
          </p:nvSpPr>
          <p:spPr>
            <a:xfrm>
              <a:off x="6010678" y="1625951"/>
              <a:ext cx="77144" cy="87336"/>
            </a:xfrm>
            <a:custGeom>
              <a:rect b="b" l="l" r="r" t="t"/>
              <a:pathLst>
                <a:path extrusionOk="0" h="2725" w="2407">
                  <a:moveTo>
                    <a:pt x="1153" y="519"/>
                  </a:moveTo>
                  <a:cubicBezTo>
                    <a:pt x="1304" y="519"/>
                    <a:pt x="1454" y="552"/>
                    <a:pt x="1588" y="653"/>
                  </a:cubicBezTo>
                  <a:cubicBezTo>
                    <a:pt x="1772" y="836"/>
                    <a:pt x="1772" y="1154"/>
                    <a:pt x="1571" y="1338"/>
                  </a:cubicBezTo>
                  <a:cubicBezTo>
                    <a:pt x="1454" y="1438"/>
                    <a:pt x="1304" y="1471"/>
                    <a:pt x="1153" y="1471"/>
                  </a:cubicBezTo>
                  <a:lnTo>
                    <a:pt x="635" y="1471"/>
                  </a:lnTo>
                  <a:lnTo>
                    <a:pt x="635" y="519"/>
                  </a:lnTo>
                  <a:close/>
                  <a:moveTo>
                    <a:pt x="17" y="1"/>
                  </a:moveTo>
                  <a:lnTo>
                    <a:pt x="0" y="2708"/>
                  </a:lnTo>
                  <a:lnTo>
                    <a:pt x="635" y="2724"/>
                  </a:lnTo>
                  <a:lnTo>
                    <a:pt x="635" y="1956"/>
                  </a:lnTo>
                  <a:lnTo>
                    <a:pt x="1187" y="1973"/>
                  </a:lnTo>
                  <a:lnTo>
                    <a:pt x="1220" y="1973"/>
                  </a:lnTo>
                  <a:lnTo>
                    <a:pt x="1738" y="2724"/>
                  </a:lnTo>
                  <a:lnTo>
                    <a:pt x="2406" y="2724"/>
                  </a:lnTo>
                  <a:lnTo>
                    <a:pt x="1805" y="1856"/>
                  </a:lnTo>
                  <a:cubicBezTo>
                    <a:pt x="2156" y="1722"/>
                    <a:pt x="2373" y="1371"/>
                    <a:pt x="2356" y="1003"/>
                  </a:cubicBezTo>
                  <a:cubicBezTo>
                    <a:pt x="2373" y="820"/>
                    <a:pt x="2323" y="636"/>
                    <a:pt x="2223" y="469"/>
                  </a:cubicBezTo>
                  <a:cubicBezTo>
                    <a:pt x="2122" y="318"/>
                    <a:pt x="1989" y="201"/>
                    <a:pt x="1822" y="135"/>
                  </a:cubicBezTo>
                  <a:cubicBezTo>
                    <a:pt x="1647" y="62"/>
                    <a:pt x="1460" y="14"/>
                    <a:pt x="1271" y="14"/>
                  </a:cubicBezTo>
                  <a:cubicBezTo>
                    <a:pt x="1243" y="14"/>
                    <a:pt x="1215" y="16"/>
                    <a:pt x="1187" y="18"/>
                  </a:cubicBezTo>
                  <a:lnTo>
                    <a:pt x="1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67"/>
          <p:cNvSpPr txBox="1"/>
          <p:nvPr>
            <p:ph idx="1" type="body"/>
          </p:nvPr>
        </p:nvSpPr>
        <p:spPr>
          <a:xfrm>
            <a:off x="2445025" y="372675"/>
            <a:ext cx="6619500" cy="3827700"/>
          </a:xfrm>
          <a:prstGeom prst="rect">
            <a:avLst/>
          </a:prstGeom>
        </p:spPr>
        <p:txBody>
          <a:bodyPr anchorCtr="0" anchor="t" bIns="91425" lIns="91425" spcFirstLastPara="1" rIns="91425" wrap="square" tIns="91425">
            <a:noAutofit/>
          </a:bodyPr>
          <a:lstStyle/>
          <a:p>
            <a:pPr indent="-177800" lvl="0" marL="285750" rtl="0" algn="l">
              <a:spcBef>
                <a:spcPts val="0"/>
              </a:spcBef>
              <a:spcAft>
                <a:spcPts val="0"/>
              </a:spcAft>
              <a:buSzPts val="1000"/>
              <a:buChar char="●"/>
            </a:pPr>
            <a:r>
              <a:rPr lang="en" sz="1000"/>
              <a:t>Sammons, J. (2015). </a:t>
            </a:r>
            <a:r>
              <a:rPr i="1" lang="en" sz="1000"/>
              <a:t>The basics of DIgital Forensics: The primer for getting started in Digital Forensics. </a:t>
            </a:r>
            <a:r>
              <a:rPr lang="en" sz="1000"/>
              <a:t>Syngress.</a:t>
            </a:r>
            <a:endParaRPr sz="1000"/>
          </a:p>
          <a:p>
            <a:pPr indent="-177800" lvl="0" marL="285750" rtl="0" algn="l">
              <a:spcBef>
                <a:spcPts val="0"/>
              </a:spcBef>
              <a:spcAft>
                <a:spcPts val="0"/>
              </a:spcAft>
              <a:buSzPts val="1000"/>
              <a:buChar char="●"/>
            </a:pPr>
            <a:r>
              <a:rPr lang="en" sz="1000" u="sng">
                <a:solidFill>
                  <a:schemeClr val="hlink"/>
                </a:solidFill>
                <a:hlinkClick r:id="rId3"/>
              </a:rPr>
              <a:t>https://www.eccouncil.org/what-is-digital-forensics/</a:t>
            </a:r>
            <a:endParaRPr sz="1000"/>
          </a:p>
          <a:p>
            <a:pPr indent="-177800" lvl="0" marL="285750" rtl="0" algn="l">
              <a:spcBef>
                <a:spcPts val="0"/>
              </a:spcBef>
              <a:spcAft>
                <a:spcPts val="0"/>
              </a:spcAft>
              <a:buSzPts val="1000"/>
              <a:buChar char="●"/>
            </a:pPr>
            <a:r>
              <a:rPr lang="en" sz="1000" u="sng">
                <a:solidFill>
                  <a:schemeClr val="hlink"/>
                </a:solidFill>
                <a:hlinkClick r:id="rId4"/>
              </a:rPr>
              <a:t>https://onlinedegrees.unr.edu/blog/digital-forensics/</a:t>
            </a:r>
            <a:endParaRPr sz="1000"/>
          </a:p>
          <a:p>
            <a:pPr indent="-177800" lvl="0" marL="285750" rtl="0" algn="l">
              <a:spcBef>
                <a:spcPts val="0"/>
              </a:spcBef>
              <a:spcAft>
                <a:spcPts val="0"/>
              </a:spcAft>
              <a:buSzPts val="1000"/>
              <a:buChar char="●"/>
            </a:pPr>
            <a:r>
              <a:rPr lang="en" sz="1000" u="sng">
                <a:solidFill>
                  <a:schemeClr val="hlink"/>
                </a:solidFill>
                <a:hlinkClick r:id="rId5"/>
              </a:rPr>
              <a:t>https://ijcsit.com/docs/Volume%208/vol8issue3/ijcsit2017080331.pdf</a:t>
            </a:r>
            <a:endParaRPr sz="1000"/>
          </a:p>
          <a:p>
            <a:pPr indent="-177800" lvl="0" marL="285750" rtl="0" algn="l">
              <a:spcBef>
                <a:spcPts val="0"/>
              </a:spcBef>
              <a:spcAft>
                <a:spcPts val="0"/>
              </a:spcAft>
              <a:buSzPts val="1000"/>
              <a:buChar char="●"/>
            </a:pPr>
            <a:r>
              <a:rPr lang="en" sz="1000" u="sng">
                <a:solidFill>
                  <a:schemeClr val="hlink"/>
                </a:solidFill>
                <a:hlinkClick r:id="rId6"/>
              </a:rPr>
              <a:t>https://study.com/academy/lesson/first-responders-in-network-forensics-role-purpose.html#:~:text=A%20first%20responder%20in%20a,company%2Dissued%20desktop%20or%20laptop</a:t>
            </a:r>
            <a:r>
              <a:rPr lang="en" sz="1000"/>
              <a:t>.</a:t>
            </a:r>
            <a:endParaRPr sz="1000"/>
          </a:p>
          <a:p>
            <a:pPr indent="-177800" lvl="0" marL="285750" rtl="0" algn="l">
              <a:spcBef>
                <a:spcPts val="0"/>
              </a:spcBef>
              <a:spcAft>
                <a:spcPts val="0"/>
              </a:spcAft>
              <a:buSzPts val="1000"/>
              <a:buChar char="●"/>
            </a:pPr>
            <a:r>
              <a:rPr lang="en" sz="1000" u="sng">
                <a:solidFill>
                  <a:schemeClr val="hlink"/>
                </a:solidFill>
                <a:hlinkClick r:id="rId7"/>
              </a:rPr>
              <a:t>https://www.geeksforgeeks.org/digital-evidence-preservation-digital-forensics/</a:t>
            </a:r>
            <a:endParaRPr sz="1000"/>
          </a:p>
          <a:p>
            <a:pPr indent="-177800" lvl="0" marL="285750" rtl="0" algn="l">
              <a:spcBef>
                <a:spcPts val="0"/>
              </a:spcBef>
              <a:spcAft>
                <a:spcPts val="0"/>
              </a:spcAft>
              <a:buSzPts val="1000"/>
              <a:buChar char="●"/>
            </a:pPr>
            <a:r>
              <a:rPr lang="en" sz="1000" u="sng">
                <a:solidFill>
                  <a:schemeClr val="hlink"/>
                </a:solidFill>
                <a:hlinkClick r:id="rId8"/>
              </a:rPr>
              <a:t>https://www.justice.gc.ca/eng/csj-sjc/rfc-dlc/ccrf-ccdl/check/art8.html</a:t>
            </a:r>
            <a:endParaRPr sz="1000"/>
          </a:p>
          <a:p>
            <a:pPr indent="-177800" lvl="0" marL="285750" rtl="0" algn="l">
              <a:spcBef>
                <a:spcPts val="0"/>
              </a:spcBef>
              <a:spcAft>
                <a:spcPts val="0"/>
              </a:spcAft>
              <a:buSzPts val="1000"/>
              <a:buChar char="●"/>
            </a:pPr>
            <a:r>
              <a:rPr lang="en" sz="1000" u="sng">
                <a:solidFill>
                  <a:schemeClr val="hlink"/>
                </a:solidFill>
                <a:hlinkClick r:id="rId9"/>
              </a:rPr>
              <a:t>https://thesai.org/Downloads/Volume11No11/Paper_41-Analysis_of_Steganographic_on_Digital_Evidence.pdf</a:t>
            </a:r>
            <a:endParaRPr sz="1000"/>
          </a:p>
          <a:p>
            <a:pPr indent="-177800" lvl="0" marL="285750" rtl="0" algn="l">
              <a:spcBef>
                <a:spcPts val="0"/>
              </a:spcBef>
              <a:spcAft>
                <a:spcPts val="0"/>
              </a:spcAft>
              <a:buSzPts val="1000"/>
              <a:buChar char="●"/>
            </a:pPr>
            <a:r>
              <a:rPr lang="en" sz="1000" u="sng">
                <a:solidFill>
                  <a:schemeClr val="hlink"/>
                </a:solidFill>
                <a:hlinkClick r:id="rId10"/>
              </a:rPr>
              <a:t>https://cisomag.eccouncil.org/6-anti-forensic-techniques-that-every-digital-forensic-investigator-dreads/</a:t>
            </a:r>
            <a:endParaRPr sz="1000"/>
          </a:p>
          <a:p>
            <a:pPr indent="-177800" lvl="0" marL="285750" rtl="0" algn="l">
              <a:spcBef>
                <a:spcPts val="0"/>
              </a:spcBef>
              <a:spcAft>
                <a:spcPts val="0"/>
              </a:spcAft>
              <a:buSzPts val="1000"/>
              <a:buChar char="●"/>
            </a:pPr>
            <a:r>
              <a:rPr lang="en" sz="1000" u="sng">
                <a:solidFill>
                  <a:schemeClr val="hlink"/>
                </a:solidFill>
                <a:hlinkClick r:id="rId11"/>
              </a:rPr>
              <a:t>https://www.garykessler.net/library/fsc_stego.html</a:t>
            </a:r>
            <a:endParaRPr sz="1000"/>
          </a:p>
          <a:p>
            <a:pPr indent="-177800" lvl="0" marL="285750" rtl="0" algn="l">
              <a:spcBef>
                <a:spcPts val="0"/>
              </a:spcBef>
              <a:spcAft>
                <a:spcPts val="0"/>
              </a:spcAft>
              <a:buSzPts val="1000"/>
              <a:buChar char="●"/>
            </a:pPr>
            <a:r>
              <a:rPr lang="en" sz="1000" u="sng">
                <a:solidFill>
                  <a:schemeClr val="hlink"/>
                </a:solidFill>
                <a:hlinkClick r:id="rId12"/>
              </a:rPr>
              <a:t>https://citeseerx.ist.psu.edu/viewdoc/download?doi=10.1.1.641.9370&amp;rep=rep1&amp;type=pdf</a:t>
            </a:r>
            <a:endParaRPr sz="1000"/>
          </a:p>
          <a:p>
            <a:pPr indent="-177800" lvl="0" marL="285750" rtl="0" algn="l">
              <a:spcBef>
                <a:spcPts val="0"/>
              </a:spcBef>
              <a:spcAft>
                <a:spcPts val="0"/>
              </a:spcAft>
              <a:buSzPts val="1000"/>
              <a:buChar char="●"/>
            </a:pPr>
            <a:r>
              <a:rPr lang="en" sz="1000" u="sng">
                <a:solidFill>
                  <a:schemeClr val="hlink"/>
                </a:solidFill>
                <a:hlinkClick r:id="rId13"/>
              </a:rPr>
              <a:t>https://www.digital-detective.net/digital-forensics-documents/ACPO_Good_Practice_Guide_for_Digital_Evidence_v5.pdf</a:t>
            </a:r>
            <a:endParaRPr sz="1000"/>
          </a:p>
          <a:p>
            <a:pPr indent="-177800" lvl="0" marL="285750" rtl="0" algn="l">
              <a:spcBef>
                <a:spcPts val="0"/>
              </a:spcBef>
              <a:spcAft>
                <a:spcPts val="0"/>
              </a:spcAft>
              <a:buSzPts val="1000"/>
              <a:buChar char="●"/>
            </a:pPr>
            <a:r>
              <a:rPr lang="en" sz="1000" u="sng">
                <a:solidFill>
                  <a:schemeClr val="hlink"/>
                </a:solidFill>
                <a:hlinkClick r:id="rId14"/>
              </a:rPr>
              <a:t>https://www.youtube.com/watch?v=ZUqzcQc_syE</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15">
                  <a:extLst>
                    <a:ext uri="{A12FA001-AC4F-418D-AE19-62706E023703}">
                      <ahyp:hlinkClr val="tx"/>
                    </a:ext>
                  </a:extLst>
                </a:hlinkClick>
              </a:rPr>
              <a:t>https://www.wsj.com/articles/bitcoin-bitfinex-hack-crypto-laundering-morgan-lichtenstein-11644953617</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16">
                  <a:extLst>
                    <a:ext uri="{A12FA001-AC4F-418D-AE19-62706E023703}">
                      <ahyp:hlinkClr val="tx"/>
                    </a:ext>
                  </a:extLst>
                </a:hlinkClick>
              </a:rPr>
              <a:t>https://www.digitalforensics.com/blog/an-overview-of-web-browser-forensics/</a:t>
            </a:r>
            <a:endParaRPr sz="1000"/>
          </a:p>
          <a:p>
            <a:pPr indent="-177800" lvl="0" marL="285750" rtl="0" algn="l">
              <a:lnSpc>
                <a:spcPct val="100000"/>
              </a:lnSpc>
              <a:spcBef>
                <a:spcPts val="0"/>
              </a:spcBef>
              <a:spcAft>
                <a:spcPts val="0"/>
              </a:spcAft>
              <a:buSzPts val="1000"/>
              <a:buChar char="●"/>
            </a:pPr>
            <a:r>
              <a:rPr lang="en" sz="1000" u="sng">
                <a:solidFill>
                  <a:schemeClr val="hlink"/>
                </a:solidFill>
                <a:hlinkClick r:id="rId17"/>
              </a:rPr>
              <a:t>https://www.crimemuseum.org/crime-library/serial-killers/the-craigslist-killer/</a:t>
            </a:r>
            <a:endParaRPr sz="1000"/>
          </a:p>
          <a:p>
            <a:pPr indent="-177800" lvl="0" marL="285750" rtl="0" algn="l">
              <a:lnSpc>
                <a:spcPct val="100000"/>
              </a:lnSpc>
              <a:spcBef>
                <a:spcPts val="0"/>
              </a:spcBef>
              <a:spcAft>
                <a:spcPts val="0"/>
              </a:spcAft>
              <a:buSzPts val="1000"/>
              <a:buChar char="●"/>
            </a:pPr>
            <a:r>
              <a:rPr lang="en" sz="1000" u="sng">
                <a:solidFill>
                  <a:schemeClr val="hlink"/>
                </a:solidFill>
                <a:hlinkClick r:id="rId18"/>
              </a:rPr>
              <a:t>https://www.forensicscolleges.com/blog/forensics-casefile-craigslist-killer</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19">
                  <a:extLst>
                    <a:ext uri="{A12FA001-AC4F-418D-AE19-62706E023703}">
                      <ahyp:hlinkClr val="tx"/>
                    </a:ext>
                  </a:extLst>
                </a:hlinkClick>
              </a:rPr>
              <a:t>https://www.goodhousekeeping.com/life/entertainment/a28859869/btk-killer-dennis-rader/</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20">
                  <a:extLst>
                    <a:ext uri="{A12FA001-AC4F-418D-AE19-62706E023703}">
                      <ahyp:hlinkClr val="tx"/>
                    </a:ext>
                  </a:extLst>
                </a:hlinkClick>
              </a:rPr>
              <a:t>https://www.oxygen.com/sites/oxygen/files/styles/blog-post-embedded--computer/public/floppy-disk-btk-killer.png?itok=N7OMjh3o</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21">
                  <a:extLst>
                    <a:ext uri="{A12FA001-AC4F-418D-AE19-62706E023703}">
                      <ahyp:hlinkClr val="tx"/>
                    </a:ext>
                  </a:extLst>
                </a:hlinkClick>
              </a:rPr>
              <a:t>https://www.wsj.com/articles/bitcoin-bitfinex-hack-crypto-laundering-morgan-lichtenstein-11644953617</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22">
                  <a:extLst>
                    <a:ext uri="{A12FA001-AC4F-418D-AE19-62706E023703}">
                      <ahyp:hlinkClr val="tx"/>
                    </a:ext>
                  </a:extLst>
                </a:hlinkClick>
              </a:rPr>
              <a:t>https://www.digitalforensics.com/blog/an-overview-of-web-browser-forensics/</a:t>
            </a:r>
            <a:endParaRPr sz="1000"/>
          </a:p>
          <a:p>
            <a:pPr indent="-177800" lvl="0" marL="285750" rtl="0" algn="l">
              <a:lnSpc>
                <a:spcPct val="100000"/>
              </a:lnSpc>
              <a:spcBef>
                <a:spcPts val="0"/>
              </a:spcBef>
              <a:spcAft>
                <a:spcPts val="0"/>
              </a:spcAft>
              <a:buSzPts val="1000"/>
              <a:buChar char="●"/>
            </a:pPr>
            <a:r>
              <a:rPr lang="en" sz="1000" u="sng">
                <a:solidFill>
                  <a:srgbClr val="2200CC"/>
                </a:solidFill>
                <a:hlinkClick r:id="rId23">
                  <a:extLst>
                    <a:ext uri="{A12FA001-AC4F-418D-AE19-62706E023703}">
                      <ahyp:hlinkClr val="tx"/>
                    </a:ext>
                  </a:extLst>
                </a:hlinkClick>
              </a:rPr>
              <a:t>https://www.coindesk.com/policy/2022/02/14/federal-judge-releases-razzlekhan-orders-other-bitfinex-hack-laundering-suspect-to-remain-in-jail/</a:t>
            </a:r>
            <a:endParaRPr sz="1000"/>
          </a:p>
          <a:p>
            <a:pPr indent="-177800" lvl="0" marL="285750" rtl="0" algn="l">
              <a:lnSpc>
                <a:spcPct val="100000"/>
              </a:lnSpc>
              <a:spcBef>
                <a:spcPts val="0"/>
              </a:spcBef>
              <a:spcAft>
                <a:spcPts val="0"/>
              </a:spcAft>
              <a:buSzPts val="1000"/>
              <a:buChar char="●"/>
            </a:pPr>
            <a:r>
              <a:rPr lang="en" sz="1000" u="sng">
                <a:solidFill>
                  <a:srgbClr val="2200CC"/>
                </a:solidFill>
                <a:latin typeface="Arial"/>
                <a:ea typeface="Arial"/>
                <a:cs typeface="Arial"/>
                <a:sym typeface="Arial"/>
                <a:hlinkClick r:id="rId24">
                  <a:extLst>
                    <a:ext uri="{A12FA001-AC4F-418D-AE19-62706E023703}">
                      <ahyp:hlinkClr val="tx"/>
                    </a:ext>
                  </a:extLst>
                </a:hlinkClick>
              </a:rPr>
              <a:t>https://archive.fo/tFc9D#selection-1143.165-1143.258</a:t>
            </a:r>
            <a:endParaRPr sz="1000"/>
          </a:p>
        </p:txBody>
      </p:sp>
      <p:sp>
        <p:nvSpPr>
          <p:cNvPr id="1692" name="Google Shape;1692;p67"/>
          <p:cNvSpPr txBox="1"/>
          <p:nvPr>
            <p:ph type="title"/>
          </p:nvPr>
        </p:nvSpPr>
        <p:spPr>
          <a:xfrm>
            <a:off x="2811600" y="-130200"/>
            <a:ext cx="4698000" cy="9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grpSp>
        <p:nvGrpSpPr>
          <p:cNvPr id="1693" name="Google Shape;1693;p67"/>
          <p:cNvGrpSpPr/>
          <p:nvPr/>
        </p:nvGrpSpPr>
        <p:grpSpPr>
          <a:xfrm>
            <a:off x="196750" y="242788"/>
            <a:ext cx="2089600" cy="5229425"/>
            <a:chOff x="2759550" y="238125"/>
            <a:chExt cx="2089600" cy="5229425"/>
          </a:xfrm>
        </p:grpSpPr>
        <p:sp>
          <p:nvSpPr>
            <p:cNvPr id="1694" name="Google Shape;1694;p67"/>
            <p:cNvSpPr/>
            <p:nvPr/>
          </p:nvSpPr>
          <p:spPr>
            <a:xfrm>
              <a:off x="2782100" y="1605600"/>
              <a:ext cx="2067050" cy="308150"/>
            </a:xfrm>
            <a:custGeom>
              <a:rect b="b" l="l" r="r" t="t"/>
              <a:pathLst>
                <a:path extrusionOk="0" h="12326" w="82682">
                  <a:moveTo>
                    <a:pt x="43033" y="1"/>
                  </a:moveTo>
                  <a:cubicBezTo>
                    <a:pt x="39894" y="1"/>
                    <a:pt x="36755" y="1191"/>
                    <a:pt x="34361" y="3572"/>
                  </a:cubicBezTo>
                  <a:cubicBezTo>
                    <a:pt x="31554" y="6379"/>
                    <a:pt x="27876" y="7783"/>
                    <a:pt x="24201" y="7783"/>
                  </a:cubicBezTo>
                  <a:cubicBezTo>
                    <a:pt x="20527" y="7783"/>
                    <a:pt x="16855" y="6379"/>
                    <a:pt x="14060" y="3572"/>
                  </a:cubicBezTo>
                  <a:cubicBezTo>
                    <a:pt x="11709" y="1254"/>
                    <a:pt x="8580" y="18"/>
                    <a:pt x="5398" y="18"/>
                  </a:cubicBezTo>
                  <a:cubicBezTo>
                    <a:pt x="3764" y="18"/>
                    <a:pt x="2116" y="344"/>
                    <a:pt x="552" y="1016"/>
                  </a:cubicBezTo>
                  <a:cubicBezTo>
                    <a:pt x="326" y="2494"/>
                    <a:pt x="176" y="4073"/>
                    <a:pt x="0" y="5577"/>
                  </a:cubicBezTo>
                  <a:cubicBezTo>
                    <a:pt x="1738" y="4875"/>
                    <a:pt x="3558" y="4535"/>
                    <a:pt x="5363" y="4535"/>
                  </a:cubicBezTo>
                  <a:cubicBezTo>
                    <a:pt x="9102" y="4535"/>
                    <a:pt x="12776" y="5996"/>
                    <a:pt x="15514" y="8735"/>
                  </a:cubicBezTo>
                  <a:cubicBezTo>
                    <a:pt x="17920" y="11128"/>
                    <a:pt x="21065" y="12325"/>
                    <a:pt x="24208" y="12325"/>
                  </a:cubicBezTo>
                  <a:cubicBezTo>
                    <a:pt x="27350" y="12325"/>
                    <a:pt x="30489" y="11128"/>
                    <a:pt x="32882" y="8735"/>
                  </a:cubicBezTo>
                  <a:cubicBezTo>
                    <a:pt x="35689" y="5940"/>
                    <a:pt x="39361" y="4543"/>
                    <a:pt x="43033" y="4543"/>
                  </a:cubicBezTo>
                  <a:cubicBezTo>
                    <a:pt x="46704" y="4543"/>
                    <a:pt x="50376" y="5940"/>
                    <a:pt x="53183" y="8735"/>
                  </a:cubicBezTo>
                  <a:cubicBezTo>
                    <a:pt x="55589" y="11128"/>
                    <a:pt x="58728" y="12325"/>
                    <a:pt x="61867" y="12325"/>
                  </a:cubicBezTo>
                  <a:cubicBezTo>
                    <a:pt x="65006" y="12325"/>
                    <a:pt x="68146" y="11128"/>
                    <a:pt x="70552" y="8735"/>
                  </a:cubicBezTo>
                  <a:cubicBezTo>
                    <a:pt x="73240" y="6068"/>
                    <a:pt x="76857" y="4599"/>
                    <a:pt x="80604" y="4599"/>
                  </a:cubicBezTo>
                  <a:cubicBezTo>
                    <a:pt x="81294" y="4599"/>
                    <a:pt x="81988" y="4649"/>
                    <a:pt x="82682" y="4750"/>
                  </a:cubicBezTo>
                  <a:cubicBezTo>
                    <a:pt x="82607" y="3246"/>
                    <a:pt x="82456" y="1767"/>
                    <a:pt x="82331" y="314"/>
                  </a:cubicBezTo>
                  <a:cubicBezTo>
                    <a:pt x="81702" y="223"/>
                    <a:pt x="81069" y="177"/>
                    <a:pt x="80435" y="177"/>
                  </a:cubicBezTo>
                  <a:cubicBezTo>
                    <a:pt x="77384" y="177"/>
                    <a:pt x="74351" y="1247"/>
                    <a:pt x="72005" y="3572"/>
                  </a:cubicBezTo>
                  <a:cubicBezTo>
                    <a:pt x="69211" y="6379"/>
                    <a:pt x="65539" y="7783"/>
                    <a:pt x="61864" y="7783"/>
                  </a:cubicBezTo>
                  <a:cubicBezTo>
                    <a:pt x="58189" y="7783"/>
                    <a:pt x="54511" y="6379"/>
                    <a:pt x="51704" y="3572"/>
                  </a:cubicBezTo>
                  <a:cubicBezTo>
                    <a:pt x="49311" y="1191"/>
                    <a:pt x="46172" y="1"/>
                    <a:pt x="430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7"/>
            <p:cNvSpPr/>
            <p:nvPr/>
          </p:nvSpPr>
          <p:spPr>
            <a:xfrm>
              <a:off x="2847250" y="1273050"/>
              <a:ext cx="1964325" cy="308600"/>
            </a:xfrm>
            <a:custGeom>
              <a:rect b="b" l="l" r="r" t="t"/>
              <a:pathLst>
                <a:path extrusionOk="0" h="12344" w="78573">
                  <a:moveTo>
                    <a:pt x="40439" y="0"/>
                  </a:moveTo>
                  <a:cubicBezTo>
                    <a:pt x="37300" y="0"/>
                    <a:pt x="34161" y="1197"/>
                    <a:pt x="31755" y="3591"/>
                  </a:cubicBezTo>
                  <a:cubicBezTo>
                    <a:pt x="28948" y="6385"/>
                    <a:pt x="25276" y="7782"/>
                    <a:pt x="21605" y="7782"/>
                  </a:cubicBezTo>
                  <a:cubicBezTo>
                    <a:pt x="17933" y="7782"/>
                    <a:pt x="14261" y="6385"/>
                    <a:pt x="11454" y="3591"/>
                  </a:cubicBezTo>
                  <a:cubicBezTo>
                    <a:pt x="9124" y="1239"/>
                    <a:pt x="6078" y="177"/>
                    <a:pt x="3011" y="177"/>
                  </a:cubicBezTo>
                  <a:cubicBezTo>
                    <a:pt x="2450" y="177"/>
                    <a:pt x="1888" y="213"/>
                    <a:pt x="1329" y="282"/>
                  </a:cubicBezTo>
                  <a:cubicBezTo>
                    <a:pt x="853" y="1761"/>
                    <a:pt x="402" y="3265"/>
                    <a:pt x="1" y="4819"/>
                  </a:cubicBezTo>
                  <a:cubicBezTo>
                    <a:pt x="923" y="4636"/>
                    <a:pt x="1852" y="4547"/>
                    <a:pt x="2775" y="4547"/>
                  </a:cubicBezTo>
                  <a:cubicBezTo>
                    <a:pt x="6542" y="4547"/>
                    <a:pt x="10210" y="6036"/>
                    <a:pt x="12908" y="8754"/>
                  </a:cubicBezTo>
                  <a:cubicBezTo>
                    <a:pt x="15314" y="11147"/>
                    <a:pt x="18459" y="12344"/>
                    <a:pt x="21602" y="12344"/>
                  </a:cubicBezTo>
                  <a:cubicBezTo>
                    <a:pt x="24744" y="12344"/>
                    <a:pt x="27883" y="11147"/>
                    <a:pt x="30276" y="8754"/>
                  </a:cubicBezTo>
                  <a:cubicBezTo>
                    <a:pt x="33083" y="5959"/>
                    <a:pt x="36755" y="4562"/>
                    <a:pt x="40427" y="4562"/>
                  </a:cubicBezTo>
                  <a:cubicBezTo>
                    <a:pt x="44098" y="4562"/>
                    <a:pt x="47770" y="5959"/>
                    <a:pt x="50577" y="8754"/>
                  </a:cubicBezTo>
                  <a:cubicBezTo>
                    <a:pt x="52983" y="11135"/>
                    <a:pt x="56122" y="12325"/>
                    <a:pt x="59261" y="12325"/>
                  </a:cubicBezTo>
                  <a:cubicBezTo>
                    <a:pt x="62400" y="12325"/>
                    <a:pt x="65540" y="11135"/>
                    <a:pt x="67946" y="8754"/>
                  </a:cubicBezTo>
                  <a:cubicBezTo>
                    <a:pt x="70624" y="6075"/>
                    <a:pt x="74239" y="4583"/>
                    <a:pt x="78027" y="4583"/>
                  </a:cubicBezTo>
                  <a:cubicBezTo>
                    <a:pt x="78208" y="4583"/>
                    <a:pt x="78390" y="4586"/>
                    <a:pt x="78572" y="4593"/>
                  </a:cubicBezTo>
                  <a:cubicBezTo>
                    <a:pt x="78296" y="3064"/>
                    <a:pt x="78021" y="1561"/>
                    <a:pt x="77695" y="82"/>
                  </a:cubicBezTo>
                  <a:cubicBezTo>
                    <a:pt x="74587" y="157"/>
                    <a:pt x="71630" y="1410"/>
                    <a:pt x="69424" y="3591"/>
                  </a:cubicBezTo>
                  <a:cubicBezTo>
                    <a:pt x="66617" y="6385"/>
                    <a:pt x="62946" y="7782"/>
                    <a:pt x="59274" y="7782"/>
                  </a:cubicBezTo>
                  <a:cubicBezTo>
                    <a:pt x="55602" y="7782"/>
                    <a:pt x="51931" y="6385"/>
                    <a:pt x="49124" y="3591"/>
                  </a:cubicBezTo>
                  <a:cubicBezTo>
                    <a:pt x="46718" y="1197"/>
                    <a:pt x="43578" y="0"/>
                    <a:pt x="40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7"/>
            <p:cNvSpPr/>
            <p:nvPr/>
          </p:nvSpPr>
          <p:spPr>
            <a:xfrm>
              <a:off x="3007650" y="4098725"/>
              <a:ext cx="1557675" cy="308300"/>
            </a:xfrm>
            <a:custGeom>
              <a:rect b="b" l="l" r="r" t="t"/>
              <a:pathLst>
                <a:path extrusionOk="0" h="12332" w="62307">
                  <a:moveTo>
                    <a:pt x="34011" y="0"/>
                  </a:moveTo>
                  <a:cubicBezTo>
                    <a:pt x="30872" y="0"/>
                    <a:pt x="27733" y="1191"/>
                    <a:pt x="25339" y="3572"/>
                  </a:cubicBezTo>
                  <a:cubicBezTo>
                    <a:pt x="22532" y="6379"/>
                    <a:pt x="18854" y="7782"/>
                    <a:pt x="15179" y="7782"/>
                  </a:cubicBezTo>
                  <a:cubicBezTo>
                    <a:pt x="11505" y="7782"/>
                    <a:pt x="7833" y="6379"/>
                    <a:pt x="5038" y="3572"/>
                  </a:cubicBezTo>
                  <a:cubicBezTo>
                    <a:pt x="3660" y="2244"/>
                    <a:pt x="1981" y="1291"/>
                    <a:pt x="151" y="740"/>
                  </a:cubicBezTo>
                  <a:cubicBezTo>
                    <a:pt x="126" y="2168"/>
                    <a:pt x="76" y="3597"/>
                    <a:pt x="1" y="5076"/>
                  </a:cubicBezTo>
                  <a:cubicBezTo>
                    <a:pt x="2457" y="5702"/>
                    <a:pt x="4688" y="6980"/>
                    <a:pt x="6492" y="8760"/>
                  </a:cubicBezTo>
                  <a:cubicBezTo>
                    <a:pt x="8898" y="11141"/>
                    <a:pt x="12043" y="12331"/>
                    <a:pt x="15186" y="12331"/>
                  </a:cubicBezTo>
                  <a:cubicBezTo>
                    <a:pt x="18328" y="12331"/>
                    <a:pt x="21467" y="11141"/>
                    <a:pt x="23860" y="8760"/>
                  </a:cubicBezTo>
                  <a:cubicBezTo>
                    <a:pt x="26667" y="5953"/>
                    <a:pt x="30339" y="4549"/>
                    <a:pt x="34011" y="4549"/>
                  </a:cubicBezTo>
                  <a:cubicBezTo>
                    <a:pt x="37682" y="4549"/>
                    <a:pt x="41354" y="5953"/>
                    <a:pt x="44161" y="8760"/>
                  </a:cubicBezTo>
                  <a:cubicBezTo>
                    <a:pt x="46567" y="11141"/>
                    <a:pt x="49706" y="12331"/>
                    <a:pt x="52845" y="12331"/>
                  </a:cubicBezTo>
                  <a:cubicBezTo>
                    <a:pt x="55984" y="12331"/>
                    <a:pt x="59124" y="11141"/>
                    <a:pt x="61530" y="8760"/>
                  </a:cubicBezTo>
                  <a:cubicBezTo>
                    <a:pt x="61780" y="8509"/>
                    <a:pt x="62056" y="8334"/>
                    <a:pt x="62307" y="8108"/>
                  </a:cubicBezTo>
                  <a:cubicBezTo>
                    <a:pt x="61981" y="7081"/>
                    <a:pt x="61730" y="6103"/>
                    <a:pt x="61304" y="5051"/>
                  </a:cubicBezTo>
                  <a:cubicBezTo>
                    <a:pt x="61304" y="5025"/>
                    <a:pt x="61304" y="5000"/>
                    <a:pt x="61279" y="4975"/>
                  </a:cubicBezTo>
                  <a:cubicBezTo>
                    <a:pt x="58744" y="6840"/>
                    <a:pt x="55772" y="7754"/>
                    <a:pt x="52812" y="7754"/>
                  </a:cubicBezTo>
                  <a:cubicBezTo>
                    <a:pt x="49128" y="7754"/>
                    <a:pt x="45462" y="6337"/>
                    <a:pt x="42682" y="3572"/>
                  </a:cubicBezTo>
                  <a:cubicBezTo>
                    <a:pt x="40289" y="1191"/>
                    <a:pt x="37150" y="0"/>
                    <a:pt x="340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7"/>
            <p:cNvSpPr/>
            <p:nvPr/>
          </p:nvSpPr>
          <p:spPr>
            <a:xfrm>
              <a:off x="2759550" y="1937850"/>
              <a:ext cx="2089600" cy="308600"/>
            </a:xfrm>
            <a:custGeom>
              <a:rect b="b" l="l" r="r" t="t"/>
              <a:pathLst>
                <a:path extrusionOk="0" h="12344" w="83584">
                  <a:moveTo>
                    <a:pt x="43935" y="0"/>
                  </a:moveTo>
                  <a:cubicBezTo>
                    <a:pt x="40796" y="0"/>
                    <a:pt x="37657" y="1197"/>
                    <a:pt x="35263" y="3590"/>
                  </a:cubicBezTo>
                  <a:cubicBezTo>
                    <a:pt x="32456" y="6385"/>
                    <a:pt x="28784" y="7782"/>
                    <a:pt x="25113" y="7782"/>
                  </a:cubicBezTo>
                  <a:cubicBezTo>
                    <a:pt x="21441" y="7782"/>
                    <a:pt x="17769" y="6385"/>
                    <a:pt x="14962" y="3590"/>
                  </a:cubicBezTo>
                  <a:cubicBezTo>
                    <a:pt x="12627" y="1255"/>
                    <a:pt x="9611" y="128"/>
                    <a:pt x="6572" y="128"/>
                  </a:cubicBezTo>
                  <a:cubicBezTo>
                    <a:pt x="4360" y="128"/>
                    <a:pt x="2135" y="725"/>
                    <a:pt x="150" y="1886"/>
                  </a:cubicBezTo>
                  <a:cubicBezTo>
                    <a:pt x="125" y="3290"/>
                    <a:pt x="0" y="4643"/>
                    <a:pt x="0" y="6072"/>
                  </a:cubicBezTo>
                  <a:cubicBezTo>
                    <a:pt x="2017" y="5077"/>
                    <a:pt x="4183" y="4593"/>
                    <a:pt x="6331" y="4593"/>
                  </a:cubicBezTo>
                  <a:cubicBezTo>
                    <a:pt x="10028" y="4593"/>
                    <a:pt x="13673" y="6026"/>
                    <a:pt x="16416" y="8753"/>
                  </a:cubicBezTo>
                  <a:cubicBezTo>
                    <a:pt x="18822" y="11147"/>
                    <a:pt x="21967" y="12344"/>
                    <a:pt x="25110" y="12344"/>
                  </a:cubicBezTo>
                  <a:cubicBezTo>
                    <a:pt x="28252" y="12344"/>
                    <a:pt x="31391" y="11147"/>
                    <a:pt x="33784" y="8753"/>
                  </a:cubicBezTo>
                  <a:cubicBezTo>
                    <a:pt x="36591" y="5946"/>
                    <a:pt x="40263" y="4543"/>
                    <a:pt x="43935" y="4543"/>
                  </a:cubicBezTo>
                  <a:cubicBezTo>
                    <a:pt x="47606" y="4543"/>
                    <a:pt x="51278" y="5946"/>
                    <a:pt x="54085" y="8753"/>
                  </a:cubicBezTo>
                  <a:cubicBezTo>
                    <a:pt x="56491" y="11147"/>
                    <a:pt x="59630" y="12344"/>
                    <a:pt x="62769" y="12344"/>
                  </a:cubicBezTo>
                  <a:cubicBezTo>
                    <a:pt x="65908" y="12344"/>
                    <a:pt x="69048" y="11147"/>
                    <a:pt x="71454" y="8753"/>
                  </a:cubicBezTo>
                  <a:cubicBezTo>
                    <a:pt x="74141" y="6066"/>
                    <a:pt x="77781" y="4597"/>
                    <a:pt x="81544" y="4597"/>
                  </a:cubicBezTo>
                  <a:cubicBezTo>
                    <a:pt x="82097" y="4597"/>
                    <a:pt x="82652" y="4629"/>
                    <a:pt x="83208" y="4693"/>
                  </a:cubicBezTo>
                  <a:cubicBezTo>
                    <a:pt x="83333" y="3265"/>
                    <a:pt x="83509" y="1811"/>
                    <a:pt x="83584" y="382"/>
                  </a:cubicBezTo>
                  <a:cubicBezTo>
                    <a:pt x="82841" y="259"/>
                    <a:pt x="82091" y="196"/>
                    <a:pt x="81344" y="196"/>
                  </a:cubicBezTo>
                  <a:cubicBezTo>
                    <a:pt x="78284" y="196"/>
                    <a:pt x="75264" y="1254"/>
                    <a:pt x="72907" y="3590"/>
                  </a:cubicBezTo>
                  <a:cubicBezTo>
                    <a:pt x="70113" y="6385"/>
                    <a:pt x="66441" y="7782"/>
                    <a:pt x="62766" y="7782"/>
                  </a:cubicBezTo>
                  <a:cubicBezTo>
                    <a:pt x="59091" y="7782"/>
                    <a:pt x="55413" y="6385"/>
                    <a:pt x="52606" y="3590"/>
                  </a:cubicBezTo>
                  <a:cubicBezTo>
                    <a:pt x="50213" y="1197"/>
                    <a:pt x="47074" y="0"/>
                    <a:pt x="439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7"/>
            <p:cNvSpPr/>
            <p:nvPr/>
          </p:nvSpPr>
          <p:spPr>
            <a:xfrm>
              <a:off x="2768300" y="2269925"/>
              <a:ext cx="2043275" cy="308600"/>
            </a:xfrm>
            <a:custGeom>
              <a:rect b="b" l="l" r="r" t="t"/>
              <a:pathLst>
                <a:path extrusionOk="0" h="12344" w="81731">
                  <a:moveTo>
                    <a:pt x="43585" y="0"/>
                  </a:moveTo>
                  <a:cubicBezTo>
                    <a:pt x="40446" y="0"/>
                    <a:pt x="37307" y="1197"/>
                    <a:pt x="34913" y="3591"/>
                  </a:cubicBezTo>
                  <a:cubicBezTo>
                    <a:pt x="32106" y="6385"/>
                    <a:pt x="28428" y="7782"/>
                    <a:pt x="24753" y="7782"/>
                  </a:cubicBezTo>
                  <a:cubicBezTo>
                    <a:pt x="21079" y="7782"/>
                    <a:pt x="17407" y="6385"/>
                    <a:pt x="14612" y="3591"/>
                  </a:cubicBezTo>
                  <a:cubicBezTo>
                    <a:pt x="12273" y="1251"/>
                    <a:pt x="9260" y="130"/>
                    <a:pt x="6222" y="130"/>
                  </a:cubicBezTo>
                  <a:cubicBezTo>
                    <a:pt x="4085" y="130"/>
                    <a:pt x="1936" y="685"/>
                    <a:pt x="1" y="1761"/>
                  </a:cubicBezTo>
                  <a:cubicBezTo>
                    <a:pt x="101" y="3039"/>
                    <a:pt x="252" y="4368"/>
                    <a:pt x="377" y="5671"/>
                  </a:cubicBezTo>
                  <a:cubicBezTo>
                    <a:pt x="2166" y="4930"/>
                    <a:pt x="4044" y="4571"/>
                    <a:pt x="5904" y="4571"/>
                  </a:cubicBezTo>
                  <a:cubicBezTo>
                    <a:pt x="9647" y="4571"/>
                    <a:pt x="13321" y="6025"/>
                    <a:pt x="16066" y="8754"/>
                  </a:cubicBezTo>
                  <a:cubicBezTo>
                    <a:pt x="18472" y="11147"/>
                    <a:pt x="21617" y="12344"/>
                    <a:pt x="24760" y="12344"/>
                  </a:cubicBezTo>
                  <a:cubicBezTo>
                    <a:pt x="27902" y="12344"/>
                    <a:pt x="31041" y="11147"/>
                    <a:pt x="33434" y="8754"/>
                  </a:cubicBezTo>
                  <a:cubicBezTo>
                    <a:pt x="36241" y="5959"/>
                    <a:pt x="39913" y="4562"/>
                    <a:pt x="43585" y="4562"/>
                  </a:cubicBezTo>
                  <a:cubicBezTo>
                    <a:pt x="47256" y="4562"/>
                    <a:pt x="50928" y="5959"/>
                    <a:pt x="53735" y="8754"/>
                  </a:cubicBezTo>
                  <a:cubicBezTo>
                    <a:pt x="56141" y="11147"/>
                    <a:pt x="59280" y="12344"/>
                    <a:pt x="62419" y="12344"/>
                  </a:cubicBezTo>
                  <a:cubicBezTo>
                    <a:pt x="65558" y="12344"/>
                    <a:pt x="68698" y="11147"/>
                    <a:pt x="71104" y="8754"/>
                  </a:cubicBezTo>
                  <a:cubicBezTo>
                    <a:pt x="73710" y="6172"/>
                    <a:pt x="77219" y="4668"/>
                    <a:pt x="80903" y="4593"/>
                  </a:cubicBezTo>
                  <a:cubicBezTo>
                    <a:pt x="81229" y="3089"/>
                    <a:pt x="81454" y="1611"/>
                    <a:pt x="81730" y="107"/>
                  </a:cubicBezTo>
                  <a:cubicBezTo>
                    <a:pt x="81520" y="96"/>
                    <a:pt x="81309" y="91"/>
                    <a:pt x="81100" y="91"/>
                  </a:cubicBezTo>
                  <a:cubicBezTo>
                    <a:pt x="77913" y="91"/>
                    <a:pt x="74838" y="1333"/>
                    <a:pt x="72557" y="3591"/>
                  </a:cubicBezTo>
                  <a:cubicBezTo>
                    <a:pt x="69763" y="6385"/>
                    <a:pt x="66091" y="7782"/>
                    <a:pt x="62416" y="7782"/>
                  </a:cubicBezTo>
                  <a:cubicBezTo>
                    <a:pt x="58741" y="7782"/>
                    <a:pt x="55063" y="6385"/>
                    <a:pt x="52256" y="3591"/>
                  </a:cubicBezTo>
                  <a:cubicBezTo>
                    <a:pt x="49863" y="1197"/>
                    <a:pt x="46724" y="0"/>
                    <a:pt x="435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7"/>
            <p:cNvSpPr/>
            <p:nvPr/>
          </p:nvSpPr>
          <p:spPr>
            <a:xfrm>
              <a:off x="3455025" y="301400"/>
              <a:ext cx="181725" cy="103400"/>
            </a:xfrm>
            <a:custGeom>
              <a:rect b="b" l="l" r="r" t="t"/>
              <a:pathLst>
                <a:path extrusionOk="0" h="4136" w="7269">
                  <a:moveTo>
                    <a:pt x="7269" y="0"/>
                  </a:moveTo>
                  <a:lnTo>
                    <a:pt x="7269" y="0"/>
                  </a:lnTo>
                  <a:cubicBezTo>
                    <a:pt x="4712" y="1103"/>
                    <a:pt x="2256" y="2507"/>
                    <a:pt x="1" y="4136"/>
                  </a:cubicBezTo>
                  <a:cubicBezTo>
                    <a:pt x="2156" y="3634"/>
                    <a:pt x="4286" y="2757"/>
                    <a:pt x="5965" y="1078"/>
                  </a:cubicBezTo>
                  <a:cubicBezTo>
                    <a:pt x="6391" y="677"/>
                    <a:pt x="6818" y="326"/>
                    <a:pt x="72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7"/>
            <p:cNvSpPr/>
            <p:nvPr/>
          </p:nvSpPr>
          <p:spPr>
            <a:xfrm>
              <a:off x="3009525" y="3932200"/>
              <a:ext cx="1511325" cy="308775"/>
            </a:xfrm>
            <a:custGeom>
              <a:rect b="b" l="l" r="r" t="t"/>
              <a:pathLst>
                <a:path extrusionOk="0" h="12351" w="60453">
                  <a:moveTo>
                    <a:pt x="33936" y="1"/>
                  </a:moveTo>
                  <a:cubicBezTo>
                    <a:pt x="30797" y="1"/>
                    <a:pt x="27658" y="1198"/>
                    <a:pt x="25264" y="3591"/>
                  </a:cubicBezTo>
                  <a:cubicBezTo>
                    <a:pt x="22457" y="6398"/>
                    <a:pt x="18779" y="7802"/>
                    <a:pt x="15104" y="7802"/>
                  </a:cubicBezTo>
                  <a:cubicBezTo>
                    <a:pt x="11430" y="7802"/>
                    <a:pt x="7758" y="6398"/>
                    <a:pt x="4963" y="3591"/>
                  </a:cubicBezTo>
                  <a:cubicBezTo>
                    <a:pt x="3560" y="2238"/>
                    <a:pt x="1856" y="1260"/>
                    <a:pt x="1" y="734"/>
                  </a:cubicBezTo>
                  <a:lnTo>
                    <a:pt x="1" y="734"/>
                  </a:lnTo>
                  <a:cubicBezTo>
                    <a:pt x="51" y="2188"/>
                    <a:pt x="126" y="3641"/>
                    <a:pt x="151" y="5145"/>
                  </a:cubicBezTo>
                  <a:cubicBezTo>
                    <a:pt x="2507" y="5797"/>
                    <a:pt x="4688" y="7050"/>
                    <a:pt x="6417" y="8779"/>
                  </a:cubicBezTo>
                  <a:cubicBezTo>
                    <a:pt x="8823" y="11160"/>
                    <a:pt x="11968" y="12351"/>
                    <a:pt x="15111" y="12351"/>
                  </a:cubicBezTo>
                  <a:cubicBezTo>
                    <a:pt x="18253" y="12351"/>
                    <a:pt x="21392" y="11160"/>
                    <a:pt x="23785" y="8779"/>
                  </a:cubicBezTo>
                  <a:cubicBezTo>
                    <a:pt x="26592" y="5972"/>
                    <a:pt x="30264" y="4569"/>
                    <a:pt x="33936" y="4569"/>
                  </a:cubicBezTo>
                  <a:cubicBezTo>
                    <a:pt x="37607" y="4569"/>
                    <a:pt x="41279" y="5972"/>
                    <a:pt x="44086" y="8779"/>
                  </a:cubicBezTo>
                  <a:cubicBezTo>
                    <a:pt x="46443" y="11123"/>
                    <a:pt x="49490" y="12269"/>
                    <a:pt x="52549" y="12269"/>
                  </a:cubicBezTo>
                  <a:cubicBezTo>
                    <a:pt x="55346" y="12269"/>
                    <a:pt x="58154" y="11310"/>
                    <a:pt x="60452" y="9431"/>
                  </a:cubicBezTo>
                  <a:cubicBezTo>
                    <a:pt x="60026" y="8303"/>
                    <a:pt x="59675" y="7225"/>
                    <a:pt x="59324" y="6148"/>
                  </a:cubicBezTo>
                  <a:cubicBezTo>
                    <a:pt x="57235" y="7235"/>
                    <a:pt x="54976" y="7762"/>
                    <a:pt x="52733" y="7762"/>
                  </a:cubicBezTo>
                  <a:cubicBezTo>
                    <a:pt x="49028" y="7762"/>
                    <a:pt x="45371" y="6323"/>
                    <a:pt x="42607" y="3591"/>
                  </a:cubicBezTo>
                  <a:cubicBezTo>
                    <a:pt x="40214" y="1198"/>
                    <a:pt x="37075" y="1"/>
                    <a:pt x="3393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7"/>
            <p:cNvSpPr/>
            <p:nvPr/>
          </p:nvSpPr>
          <p:spPr>
            <a:xfrm>
              <a:off x="3278950" y="275550"/>
              <a:ext cx="1185500" cy="307700"/>
            </a:xfrm>
            <a:custGeom>
              <a:rect b="b" l="l" r="r" t="t"/>
              <a:pathLst>
                <a:path extrusionOk="0" h="12308" w="47420">
                  <a:moveTo>
                    <a:pt x="23159" y="1"/>
                  </a:moveTo>
                  <a:cubicBezTo>
                    <a:pt x="20020" y="1"/>
                    <a:pt x="16881" y="1197"/>
                    <a:pt x="14487" y="3591"/>
                  </a:cubicBezTo>
                  <a:cubicBezTo>
                    <a:pt x="11784" y="6270"/>
                    <a:pt x="8169" y="7761"/>
                    <a:pt x="4381" y="7761"/>
                  </a:cubicBezTo>
                  <a:cubicBezTo>
                    <a:pt x="4199" y="7761"/>
                    <a:pt x="4018" y="7758"/>
                    <a:pt x="3836" y="7751"/>
                  </a:cubicBezTo>
                  <a:cubicBezTo>
                    <a:pt x="2507" y="8929"/>
                    <a:pt x="1204" y="10182"/>
                    <a:pt x="1" y="11511"/>
                  </a:cubicBezTo>
                  <a:cubicBezTo>
                    <a:pt x="1421" y="12047"/>
                    <a:pt x="2898" y="12308"/>
                    <a:pt x="4362" y="12308"/>
                  </a:cubicBezTo>
                  <a:cubicBezTo>
                    <a:pt x="7549" y="12308"/>
                    <a:pt x="10673" y="11072"/>
                    <a:pt x="13008" y="8754"/>
                  </a:cubicBezTo>
                  <a:cubicBezTo>
                    <a:pt x="15815" y="5959"/>
                    <a:pt x="19487" y="4562"/>
                    <a:pt x="23159" y="4562"/>
                  </a:cubicBezTo>
                  <a:cubicBezTo>
                    <a:pt x="26830" y="4562"/>
                    <a:pt x="30502" y="5959"/>
                    <a:pt x="33309" y="8754"/>
                  </a:cubicBezTo>
                  <a:cubicBezTo>
                    <a:pt x="35661" y="11106"/>
                    <a:pt x="38712" y="12242"/>
                    <a:pt x="41777" y="12242"/>
                  </a:cubicBezTo>
                  <a:cubicBezTo>
                    <a:pt x="43709" y="12242"/>
                    <a:pt x="45646" y="11791"/>
                    <a:pt x="47419" y="10909"/>
                  </a:cubicBezTo>
                  <a:cubicBezTo>
                    <a:pt x="46517" y="9731"/>
                    <a:pt x="45540" y="8603"/>
                    <a:pt x="44512" y="7551"/>
                  </a:cubicBezTo>
                  <a:cubicBezTo>
                    <a:pt x="43669" y="7702"/>
                    <a:pt x="42822" y="7776"/>
                    <a:pt x="41980" y="7776"/>
                  </a:cubicBezTo>
                  <a:cubicBezTo>
                    <a:pt x="38216" y="7776"/>
                    <a:pt x="34554" y="6294"/>
                    <a:pt x="31830" y="3591"/>
                  </a:cubicBezTo>
                  <a:cubicBezTo>
                    <a:pt x="29437" y="1197"/>
                    <a:pt x="26298" y="1"/>
                    <a:pt x="231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7"/>
            <p:cNvSpPr/>
            <p:nvPr/>
          </p:nvSpPr>
          <p:spPr>
            <a:xfrm>
              <a:off x="2998875" y="3766175"/>
              <a:ext cx="1474975" cy="308600"/>
            </a:xfrm>
            <a:custGeom>
              <a:rect b="b" l="l" r="r" t="t"/>
              <a:pathLst>
                <a:path extrusionOk="0" h="12344" w="58999">
                  <a:moveTo>
                    <a:pt x="34362" y="0"/>
                  </a:moveTo>
                  <a:cubicBezTo>
                    <a:pt x="31223" y="0"/>
                    <a:pt x="28084" y="1197"/>
                    <a:pt x="25690" y="3591"/>
                  </a:cubicBezTo>
                  <a:cubicBezTo>
                    <a:pt x="22883" y="6385"/>
                    <a:pt x="19211" y="7782"/>
                    <a:pt x="15540" y="7782"/>
                  </a:cubicBezTo>
                  <a:cubicBezTo>
                    <a:pt x="11868" y="7782"/>
                    <a:pt x="8196" y="6385"/>
                    <a:pt x="5389" y="3591"/>
                  </a:cubicBezTo>
                  <a:cubicBezTo>
                    <a:pt x="3836" y="2037"/>
                    <a:pt x="1956" y="1185"/>
                    <a:pt x="1" y="633"/>
                  </a:cubicBezTo>
                  <a:lnTo>
                    <a:pt x="1" y="633"/>
                  </a:lnTo>
                  <a:cubicBezTo>
                    <a:pt x="126" y="2112"/>
                    <a:pt x="226" y="3591"/>
                    <a:pt x="327" y="5069"/>
                  </a:cubicBezTo>
                  <a:cubicBezTo>
                    <a:pt x="2783" y="5696"/>
                    <a:pt x="5039" y="6949"/>
                    <a:pt x="6843" y="8754"/>
                  </a:cubicBezTo>
                  <a:cubicBezTo>
                    <a:pt x="9249" y="11147"/>
                    <a:pt x="12394" y="12344"/>
                    <a:pt x="15537" y="12344"/>
                  </a:cubicBezTo>
                  <a:cubicBezTo>
                    <a:pt x="18679" y="12344"/>
                    <a:pt x="21818" y="11147"/>
                    <a:pt x="24211" y="8754"/>
                  </a:cubicBezTo>
                  <a:cubicBezTo>
                    <a:pt x="27018" y="5959"/>
                    <a:pt x="30690" y="4562"/>
                    <a:pt x="34362" y="4562"/>
                  </a:cubicBezTo>
                  <a:cubicBezTo>
                    <a:pt x="38033" y="4562"/>
                    <a:pt x="41705" y="5959"/>
                    <a:pt x="44512" y="8754"/>
                  </a:cubicBezTo>
                  <a:cubicBezTo>
                    <a:pt x="46863" y="11089"/>
                    <a:pt x="49893" y="12215"/>
                    <a:pt x="52938" y="12215"/>
                  </a:cubicBezTo>
                  <a:cubicBezTo>
                    <a:pt x="55022" y="12215"/>
                    <a:pt x="57114" y="11687"/>
                    <a:pt x="58998" y="10658"/>
                  </a:cubicBezTo>
                  <a:cubicBezTo>
                    <a:pt x="58597" y="9330"/>
                    <a:pt x="58347" y="8127"/>
                    <a:pt x="58046" y="6899"/>
                  </a:cubicBezTo>
                  <a:cubicBezTo>
                    <a:pt x="56453" y="7481"/>
                    <a:pt x="54801" y="7764"/>
                    <a:pt x="53162" y="7764"/>
                  </a:cubicBezTo>
                  <a:cubicBezTo>
                    <a:pt x="49439" y="7764"/>
                    <a:pt x="45783" y="6305"/>
                    <a:pt x="43033" y="3591"/>
                  </a:cubicBezTo>
                  <a:cubicBezTo>
                    <a:pt x="40640" y="1197"/>
                    <a:pt x="37501" y="0"/>
                    <a:pt x="343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7"/>
            <p:cNvSpPr/>
            <p:nvPr/>
          </p:nvSpPr>
          <p:spPr>
            <a:xfrm>
              <a:off x="2980725" y="3600125"/>
              <a:ext cx="1457400" cy="308625"/>
            </a:xfrm>
            <a:custGeom>
              <a:rect b="b" l="l" r="r" t="t"/>
              <a:pathLst>
                <a:path extrusionOk="0" h="12345" w="58296">
                  <a:moveTo>
                    <a:pt x="35100" y="1"/>
                  </a:moveTo>
                  <a:cubicBezTo>
                    <a:pt x="31961" y="1"/>
                    <a:pt x="28822" y="1197"/>
                    <a:pt x="26416" y="3591"/>
                  </a:cubicBezTo>
                  <a:cubicBezTo>
                    <a:pt x="23609" y="6385"/>
                    <a:pt x="19937" y="7783"/>
                    <a:pt x="16266" y="7783"/>
                  </a:cubicBezTo>
                  <a:cubicBezTo>
                    <a:pt x="12594" y="7783"/>
                    <a:pt x="8922" y="6385"/>
                    <a:pt x="6115" y="3591"/>
                  </a:cubicBezTo>
                  <a:cubicBezTo>
                    <a:pt x="4386" y="1862"/>
                    <a:pt x="2256" y="984"/>
                    <a:pt x="0" y="508"/>
                  </a:cubicBezTo>
                  <a:lnTo>
                    <a:pt x="0" y="508"/>
                  </a:lnTo>
                  <a:cubicBezTo>
                    <a:pt x="201" y="1962"/>
                    <a:pt x="326" y="3441"/>
                    <a:pt x="501" y="4919"/>
                  </a:cubicBezTo>
                  <a:cubicBezTo>
                    <a:pt x="3183" y="5471"/>
                    <a:pt x="5639" y="6824"/>
                    <a:pt x="7569" y="8754"/>
                  </a:cubicBezTo>
                  <a:cubicBezTo>
                    <a:pt x="9975" y="11147"/>
                    <a:pt x="13120" y="12344"/>
                    <a:pt x="16263" y="12344"/>
                  </a:cubicBezTo>
                  <a:cubicBezTo>
                    <a:pt x="19405" y="12344"/>
                    <a:pt x="22544" y="11147"/>
                    <a:pt x="24937" y="8754"/>
                  </a:cubicBezTo>
                  <a:cubicBezTo>
                    <a:pt x="27744" y="5959"/>
                    <a:pt x="31416" y="4562"/>
                    <a:pt x="35088" y="4562"/>
                  </a:cubicBezTo>
                  <a:cubicBezTo>
                    <a:pt x="38759" y="4562"/>
                    <a:pt x="42431" y="5959"/>
                    <a:pt x="45238" y="8754"/>
                  </a:cubicBezTo>
                  <a:cubicBezTo>
                    <a:pt x="47578" y="11076"/>
                    <a:pt x="50697" y="12305"/>
                    <a:pt x="53875" y="12305"/>
                  </a:cubicBezTo>
                  <a:cubicBezTo>
                    <a:pt x="55360" y="12305"/>
                    <a:pt x="56859" y="12037"/>
                    <a:pt x="58296" y="11486"/>
                  </a:cubicBezTo>
                  <a:cubicBezTo>
                    <a:pt x="57995" y="10032"/>
                    <a:pt x="57744" y="8603"/>
                    <a:pt x="57569" y="7250"/>
                  </a:cubicBezTo>
                  <a:cubicBezTo>
                    <a:pt x="56338" y="7581"/>
                    <a:pt x="55088" y="7743"/>
                    <a:pt x="53849" y="7743"/>
                  </a:cubicBezTo>
                  <a:cubicBezTo>
                    <a:pt x="50120" y="7743"/>
                    <a:pt x="46493" y="6281"/>
                    <a:pt x="43785" y="3591"/>
                  </a:cubicBezTo>
                  <a:cubicBezTo>
                    <a:pt x="41379" y="1197"/>
                    <a:pt x="38239" y="1"/>
                    <a:pt x="351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7"/>
            <p:cNvSpPr/>
            <p:nvPr/>
          </p:nvSpPr>
          <p:spPr>
            <a:xfrm>
              <a:off x="3048375" y="4763525"/>
              <a:ext cx="1552675" cy="308750"/>
            </a:xfrm>
            <a:custGeom>
              <a:rect b="b" l="l" r="r" t="t"/>
              <a:pathLst>
                <a:path extrusionOk="0" h="12350" w="62107">
                  <a:moveTo>
                    <a:pt x="32382" y="0"/>
                  </a:moveTo>
                  <a:cubicBezTo>
                    <a:pt x="29243" y="0"/>
                    <a:pt x="26104" y="1191"/>
                    <a:pt x="23710" y="3571"/>
                  </a:cubicBezTo>
                  <a:cubicBezTo>
                    <a:pt x="20903" y="6379"/>
                    <a:pt x="17225" y="7782"/>
                    <a:pt x="13550" y="7782"/>
                  </a:cubicBezTo>
                  <a:cubicBezTo>
                    <a:pt x="9876" y="7782"/>
                    <a:pt x="6204" y="6379"/>
                    <a:pt x="3409" y="3571"/>
                  </a:cubicBezTo>
                  <a:cubicBezTo>
                    <a:pt x="2407" y="2644"/>
                    <a:pt x="1254" y="1892"/>
                    <a:pt x="1" y="1316"/>
                  </a:cubicBezTo>
                  <a:lnTo>
                    <a:pt x="1" y="1316"/>
                  </a:lnTo>
                  <a:cubicBezTo>
                    <a:pt x="402" y="3020"/>
                    <a:pt x="903" y="4699"/>
                    <a:pt x="1505" y="6328"/>
                  </a:cubicBezTo>
                  <a:cubicBezTo>
                    <a:pt x="2758" y="6955"/>
                    <a:pt x="3886" y="7782"/>
                    <a:pt x="4863" y="8759"/>
                  </a:cubicBezTo>
                  <a:cubicBezTo>
                    <a:pt x="7269" y="11153"/>
                    <a:pt x="10408" y="12350"/>
                    <a:pt x="13547" y="12350"/>
                  </a:cubicBezTo>
                  <a:cubicBezTo>
                    <a:pt x="16686" y="12350"/>
                    <a:pt x="19825" y="11153"/>
                    <a:pt x="22231" y="8759"/>
                  </a:cubicBezTo>
                  <a:cubicBezTo>
                    <a:pt x="25038" y="5952"/>
                    <a:pt x="28710" y="4549"/>
                    <a:pt x="32382" y="4549"/>
                  </a:cubicBezTo>
                  <a:cubicBezTo>
                    <a:pt x="36053" y="4549"/>
                    <a:pt x="39725" y="5952"/>
                    <a:pt x="42532" y="8759"/>
                  </a:cubicBezTo>
                  <a:cubicBezTo>
                    <a:pt x="44938" y="11153"/>
                    <a:pt x="48077" y="12350"/>
                    <a:pt x="51216" y="12350"/>
                  </a:cubicBezTo>
                  <a:cubicBezTo>
                    <a:pt x="54355" y="12350"/>
                    <a:pt x="57495" y="11153"/>
                    <a:pt x="59901" y="8759"/>
                  </a:cubicBezTo>
                  <a:cubicBezTo>
                    <a:pt x="60101" y="8559"/>
                    <a:pt x="60327" y="8409"/>
                    <a:pt x="60527" y="8233"/>
                  </a:cubicBezTo>
                  <a:cubicBezTo>
                    <a:pt x="61179" y="6579"/>
                    <a:pt x="61705" y="4850"/>
                    <a:pt x="62106" y="3095"/>
                  </a:cubicBezTo>
                  <a:lnTo>
                    <a:pt x="62106" y="3095"/>
                  </a:lnTo>
                  <a:cubicBezTo>
                    <a:pt x="61855" y="3246"/>
                    <a:pt x="61605" y="3421"/>
                    <a:pt x="61354" y="3571"/>
                  </a:cubicBezTo>
                  <a:lnTo>
                    <a:pt x="61379" y="3571"/>
                  </a:lnTo>
                  <a:cubicBezTo>
                    <a:pt x="58572" y="6379"/>
                    <a:pt x="54894" y="7782"/>
                    <a:pt x="51216" y="7782"/>
                  </a:cubicBezTo>
                  <a:cubicBezTo>
                    <a:pt x="47538" y="7782"/>
                    <a:pt x="43860" y="6379"/>
                    <a:pt x="41053" y="3571"/>
                  </a:cubicBezTo>
                  <a:cubicBezTo>
                    <a:pt x="38660" y="1191"/>
                    <a:pt x="35521" y="0"/>
                    <a:pt x="32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7"/>
            <p:cNvSpPr/>
            <p:nvPr/>
          </p:nvSpPr>
          <p:spPr>
            <a:xfrm>
              <a:off x="3124200" y="4929700"/>
              <a:ext cx="1388500" cy="305275"/>
            </a:xfrm>
            <a:custGeom>
              <a:rect b="b" l="l" r="r" t="t"/>
              <a:pathLst>
                <a:path extrusionOk="0" h="12211" w="55540">
                  <a:moveTo>
                    <a:pt x="29349" y="1"/>
                  </a:moveTo>
                  <a:cubicBezTo>
                    <a:pt x="26210" y="1"/>
                    <a:pt x="23071" y="1198"/>
                    <a:pt x="20677" y="3591"/>
                  </a:cubicBezTo>
                  <a:cubicBezTo>
                    <a:pt x="17870" y="6386"/>
                    <a:pt x="14198" y="7783"/>
                    <a:pt x="10527" y="7783"/>
                  </a:cubicBezTo>
                  <a:cubicBezTo>
                    <a:pt x="6855" y="7783"/>
                    <a:pt x="3183" y="6386"/>
                    <a:pt x="376" y="3591"/>
                  </a:cubicBezTo>
                  <a:cubicBezTo>
                    <a:pt x="251" y="3466"/>
                    <a:pt x="126" y="3441"/>
                    <a:pt x="0" y="3341"/>
                  </a:cubicBezTo>
                  <a:lnTo>
                    <a:pt x="0" y="3341"/>
                  </a:lnTo>
                  <a:cubicBezTo>
                    <a:pt x="1229" y="5897"/>
                    <a:pt x="2732" y="8303"/>
                    <a:pt x="4512" y="10509"/>
                  </a:cubicBezTo>
                  <a:cubicBezTo>
                    <a:pt x="6463" y="11635"/>
                    <a:pt x="8644" y="12211"/>
                    <a:pt x="10814" y="12211"/>
                  </a:cubicBezTo>
                  <a:cubicBezTo>
                    <a:pt x="13855" y="12211"/>
                    <a:pt x="16873" y="11080"/>
                    <a:pt x="19198" y="8754"/>
                  </a:cubicBezTo>
                  <a:cubicBezTo>
                    <a:pt x="22005" y="5960"/>
                    <a:pt x="25677" y="4562"/>
                    <a:pt x="29349" y="4562"/>
                  </a:cubicBezTo>
                  <a:cubicBezTo>
                    <a:pt x="33020" y="4562"/>
                    <a:pt x="36692" y="5960"/>
                    <a:pt x="39499" y="8754"/>
                  </a:cubicBezTo>
                  <a:cubicBezTo>
                    <a:pt x="41830" y="11085"/>
                    <a:pt x="44843" y="12160"/>
                    <a:pt x="47894" y="12160"/>
                  </a:cubicBezTo>
                  <a:cubicBezTo>
                    <a:pt x="48977" y="12160"/>
                    <a:pt x="50065" y="12024"/>
                    <a:pt x="51128" y="11762"/>
                  </a:cubicBezTo>
                  <a:cubicBezTo>
                    <a:pt x="52858" y="9932"/>
                    <a:pt x="54336" y="7902"/>
                    <a:pt x="55539" y="5696"/>
                  </a:cubicBezTo>
                  <a:lnTo>
                    <a:pt x="55539" y="5696"/>
                  </a:lnTo>
                  <a:cubicBezTo>
                    <a:pt x="53249" y="7087"/>
                    <a:pt x="50693" y="7764"/>
                    <a:pt x="48150" y="7764"/>
                  </a:cubicBezTo>
                  <a:cubicBezTo>
                    <a:pt x="44458" y="7764"/>
                    <a:pt x="40796" y="6337"/>
                    <a:pt x="38020" y="3591"/>
                  </a:cubicBezTo>
                  <a:cubicBezTo>
                    <a:pt x="35627" y="1198"/>
                    <a:pt x="32488" y="1"/>
                    <a:pt x="293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7"/>
            <p:cNvSpPr/>
            <p:nvPr/>
          </p:nvSpPr>
          <p:spPr>
            <a:xfrm>
              <a:off x="3013925" y="4597475"/>
              <a:ext cx="1607175" cy="308375"/>
            </a:xfrm>
            <a:custGeom>
              <a:rect b="b" l="l" r="r" t="t"/>
              <a:pathLst>
                <a:path extrusionOk="0" h="12335" w="64287">
                  <a:moveTo>
                    <a:pt x="33747" y="0"/>
                  </a:moveTo>
                  <a:cubicBezTo>
                    <a:pt x="30608" y="0"/>
                    <a:pt x="27469" y="1191"/>
                    <a:pt x="25063" y="3572"/>
                  </a:cubicBezTo>
                  <a:cubicBezTo>
                    <a:pt x="22269" y="6379"/>
                    <a:pt x="18597" y="7782"/>
                    <a:pt x="14922" y="7782"/>
                  </a:cubicBezTo>
                  <a:cubicBezTo>
                    <a:pt x="11247" y="7782"/>
                    <a:pt x="7569" y="6379"/>
                    <a:pt x="4762" y="3572"/>
                  </a:cubicBezTo>
                  <a:cubicBezTo>
                    <a:pt x="3434" y="2269"/>
                    <a:pt x="1805" y="1291"/>
                    <a:pt x="0" y="740"/>
                  </a:cubicBezTo>
                  <a:lnTo>
                    <a:pt x="0" y="740"/>
                  </a:lnTo>
                  <a:cubicBezTo>
                    <a:pt x="176" y="2319"/>
                    <a:pt x="452" y="3848"/>
                    <a:pt x="752" y="5376"/>
                  </a:cubicBezTo>
                  <a:cubicBezTo>
                    <a:pt x="2807" y="6053"/>
                    <a:pt x="4687" y="7206"/>
                    <a:pt x="6241" y="8735"/>
                  </a:cubicBezTo>
                  <a:cubicBezTo>
                    <a:pt x="8638" y="11131"/>
                    <a:pt x="11788" y="12334"/>
                    <a:pt x="14938" y="12334"/>
                  </a:cubicBezTo>
                  <a:cubicBezTo>
                    <a:pt x="18079" y="12334"/>
                    <a:pt x="21219" y="11138"/>
                    <a:pt x="23609" y="8735"/>
                  </a:cubicBezTo>
                  <a:cubicBezTo>
                    <a:pt x="26416" y="5940"/>
                    <a:pt x="30088" y="4543"/>
                    <a:pt x="33760" y="4543"/>
                  </a:cubicBezTo>
                  <a:cubicBezTo>
                    <a:pt x="37431" y="4543"/>
                    <a:pt x="41103" y="5940"/>
                    <a:pt x="43910" y="8735"/>
                  </a:cubicBezTo>
                  <a:cubicBezTo>
                    <a:pt x="46316" y="11128"/>
                    <a:pt x="49455" y="12325"/>
                    <a:pt x="52594" y="12325"/>
                  </a:cubicBezTo>
                  <a:cubicBezTo>
                    <a:pt x="55733" y="12325"/>
                    <a:pt x="58873" y="11128"/>
                    <a:pt x="61279" y="8735"/>
                  </a:cubicBezTo>
                  <a:cubicBezTo>
                    <a:pt x="62081" y="7958"/>
                    <a:pt x="63008" y="7256"/>
                    <a:pt x="63985" y="6655"/>
                  </a:cubicBezTo>
                  <a:cubicBezTo>
                    <a:pt x="64161" y="5301"/>
                    <a:pt x="64261" y="3923"/>
                    <a:pt x="64286" y="2544"/>
                  </a:cubicBezTo>
                  <a:lnTo>
                    <a:pt x="64286" y="2544"/>
                  </a:lnTo>
                  <a:cubicBezTo>
                    <a:pt x="63785" y="2920"/>
                    <a:pt x="63208" y="3121"/>
                    <a:pt x="62732" y="3572"/>
                  </a:cubicBezTo>
                  <a:cubicBezTo>
                    <a:pt x="59925" y="6379"/>
                    <a:pt x="56254" y="7782"/>
                    <a:pt x="52582" y="7782"/>
                  </a:cubicBezTo>
                  <a:cubicBezTo>
                    <a:pt x="48910" y="7782"/>
                    <a:pt x="45238" y="6379"/>
                    <a:pt x="42431" y="3572"/>
                  </a:cubicBezTo>
                  <a:cubicBezTo>
                    <a:pt x="40025" y="1191"/>
                    <a:pt x="36886" y="0"/>
                    <a:pt x="337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7"/>
            <p:cNvSpPr/>
            <p:nvPr/>
          </p:nvSpPr>
          <p:spPr>
            <a:xfrm>
              <a:off x="3111675" y="608100"/>
              <a:ext cx="1500025" cy="308300"/>
            </a:xfrm>
            <a:custGeom>
              <a:rect b="b" l="l" r="r" t="t"/>
              <a:pathLst>
                <a:path extrusionOk="0" h="12332" w="60001">
                  <a:moveTo>
                    <a:pt x="29850" y="1"/>
                  </a:moveTo>
                  <a:cubicBezTo>
                    <a:pt x="26711" y="1"/>
                    <a:pt x="23572" y="1191"/>
                    <a:pt x="21178" y="3572"/>
                  </a:cubicBezTo>
                  <a:cubicBezTo>
                    <a:pt x="18391" y="6346"/>
                    <a:pt x="14727" y="7748"/>
                    <a:pt x="11056" y="7748"/>
                  </a:cubicBezTo>
                  <a:cubicBezTo>
                    <a:pt x="7730" y="7748"/>
                    <a:pt x="4397" y="6597"/>
                    <a:pt x="1704" y="4274"/>
                  </a:cubicBezTo>
                  <a:cubicBezTo>
                    <a:pt x="1128" y="5076"/>
                    <a:pt x="552" y="5978"/>
                    <a:pt x="0" y="6855"/>
                  </a:cubicBezTo>
                  <a:cubicBezTo>
                    <a:pt x="852" y="7407"/>
                    <a:pt x="1629" y="8033"/>
                    <a:pt x="2331" y="8760"/>
                  </a:cubicBezTo>
                  <a:cubicBezTo>
                    <a:pt x="4737" y="11141"/>
                    <a:pt x="7876" y="12331"/>
                    <a:pt x="11015" y="12331"/>
                  </a:cubicBezTo>
                  <a:cubicBezTo>
                    <a:pt x="14154" y="12331"/>
                    <a:pt x="17293" y="11141"/>
                    <a:pt x="19699" y="8760"/>
                  </a:cubicBezTo>
                  <a:cubicBezTo>
                    <a:pt x="22506" y="5953"/>
                    <a:pt x="26178" y="4549"/>
                    <a:pt x="29850" y="4549"/>
                  </a:cubicBezTo>
                  <a:cubicBezTo>
                    <a:pt x="33521" y="4549"/>
                    <a:pt x="37193" y="5953"/>
                    <a:pt x="40000" y="8760"/>
                  </a:cubicBezTo>
                  <a:cubicBezTo>
                    <a:pt x="42406" y="11141"/>
                    <a:pt x="45545" y="12331"/>
                    <a:pt x="48684" y="12331"/>
                  </a:cubicBezTo>
                  <a:cubicBezTo>
                    <a:pt x="51823" y="12331"/>
                    <a:pt x="54963" y="11141"/>
                    <a:pt x="57369" y="8760"/>
                  </a:cubicBezTo>
                  <a:cubicBezTo>
                    <a:pt x="58171" y="7983"/>
                    <a:pt x="59048" y="7281"/>
                    <a:pt x="60000" y="6705"/>
                  </a:cubicBezTo>
                  <a:cubicBezTo>
                    <a:pt x="59499" y="5727"/>
                    <a:pt x="58922" y="4875"/>
                    <a:pt x="58396" y="3948"/>
                  </a:cubicBezTo>
                  <a:cubicBezTo>
                    <a:pt x="55634" y="6490"/>
                    <a:pt x="52139" y="7757"/>
                    <a:pt x="48649" y="7757"/>
                  </a:cubicBezTo>
                  <a:cubicBezTo>
                    <a:pt x="44982" y="7757"/>
                    <a:pt x="41321" y="6359"/>
                    <a:pt x="38521" y="3572"/>
                  </a:cubicBezTo>
                  <a:cubicBezTo>
                    <a:pt x="36128" y="1191"/>
                    <a:pt x="32989" y="1"/>
                    <a:pt x="298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7"/>
            <p:cNvSpPr/>
            <p:nvPr/>
          </p:nvSpPr>
          <p:spPr>
            <a:xfrm>
              <a:off x="3325950" y="5095750"/>
              <a:ext cx="1006300" cy="290900"/>
            </a:xfrm>
            <a:custGeom>
              <a:rect b="b" l="l" r="r" t="t"/>
              <a:pathLst>
                <a:path extrusionOk="0" h="11636" w="40252">
                  <a:moveTo>
                    <a:pt x="21276" y="1"/>
                  </a:moveTo>
                  <a:cubicBezTo>
                    <a:pt x="18133" y="1"/>
                    <a:pt x="14988" y="1197"/>
                    <a:pt x="12582" y="3591"/>
                  </a:cubicBezTo>
                  <a:cubicBezTo>
                    <a:pt x="9887" y="6286"/>
                    <a:pt x="6230" y="7765"/>
                    <a:pt x="2469" y="7765"/>
                  </a:cubicBezTo>
                  <a:cubicBezTo>
                    <a:pt x="1648" y="7765"/>
                    <a:pt x="822" y="7694"/>
                    <a:pt x="1" y="7551"/>
                  </a:cubicBezTo>
                  <a:lnTo>
                    <a:pt x="1" y="7551"/>
                  </a:lnTo>
                  <a:cubicBezTo>
                    <a:pt x="1855" y="9180"/>
                    <a:pt x="3910" y="10533"/>
                    <a:pt x="6116" y="11636"/>
                  </a:cubicBezTo>
                  <a:cubicBezTo>
                    <a:pt x="7996" y="11110"/>
                    <a:pt x="9700" y="10107"/>
                    <a:pt x="11128" y="8754"/>
                  </a:cubicBezTo>
                  <a:cubicBezTo>
                    <a:pt x="13935" y="5959"/>
                    <a:pt x="17607" y="4562"/>
                    <a:pt x="21279" y="4562"/>
                  </a:cubicBezTo>
                  <a:cubicBezTo>
                    <a:pt x="24950" y="4562"/>
                    <a:pt x="28622" y="5959"/>
                    <a:pt x="31429" y="8754"/>
                  </a:cubicBezTo>
                  <a:cubicBezTo>
                    <a:pt x="32507" y="9806"/>
                    <a:pt x="33785" y="10659"/>
                    <a:pt x="35163" y="11235"/>
                  </a:cubicBezTo>
                  <a:cubicBezTo>
                    <a:pt x="36968" y="10283"/>
                    <a:pt x="38672" y="9105"/>
                    <a:pt x="40251" y="7776"/>
                  </a:cubicBezTo>
                  <a:lnTo>
                    <a:pt x="40251" y="7776"/>
                  </a:lnTo>
                  <a:cubicBezTo>
                    <a:pt x="40189" y="7777"/>
                    <a:pt x="40127" y="7778"/>
                    <a:pt x="40064" y="7778"/>
                  </a:cubicBezTo>
                  <a:cubicBezTo>
                    <a:pt x="36272" y="7778"/>
                    <a:pt x="32638" y="6279"/>
                    <a:pt x="29950" y="3591"/>
                  </a:cubicBezTo>
                  <a:cubicBezTo>
                    <a:pt x="27557" y="1197"/>
                    <a:pt x="24418" y="1"/>
                    <a:pt x="212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7"/>
            <p:cNvSpPr/>
            <p:nvPr/>
          </p:nvSpPr>
          <p:spPr>
            <a:xfrm>
              <a:off x="3548375" y="5262275"/>
              <a:ext cx="597150" cy="205275"/>
            </a:xfrm>
            <a:custGeom>
              <a:rect b="b" l="l" r="r" t="t"/>
              <a:pathLst>
                <a:path extrusionOk="0" h="8211" w="23886">
                  <a:moveTo>
                    <a:pt x="12382" y="0"/>
                  </a:moveTo>
                  <a:cubicBezTo>
                    <a:pt x="9243" y="0"/>
                    <a:pt x="6104" y="1190"/>
                    <a:pt x="3710" y="3571"/>
                  </a:cubicBezTo>
                  <a:cubicBezTo>
                    <a:pt x="2607" y="4649"/>
                    <a:pt x="1354" y="5526"/>
                    <a:pt x="1" y="6178"/>
                  </a:cubicBezTo>
                  <a:cubicBezTo>
                    <a:pt x="3679" y="7533"/>
                    <a:pt x="7544" y="8211"/>
                    <a:pt x="11461" y="8211"/>
                  </a:cubicBezTo>
                  <a:cubicBezTo>
                    <a:pt x="11601" y="8211"/>
                    <a:pt x="11741" y="8210"/>
                    <a:pt x="11881" y="8208"/>
                  </a:cubicBezTo>
                  <a:cubicBezTo>
                    <a:pt x="16016" y="8208"/>
                    <a:pt x="20101" y="7356"/>
                    <a:pt x="23886" y="5727"/>
                  </a:cubicBezTo>
                  <a:cubicBezTo>
                    <a:pt x="22858" y="5125"/>
                    <a:pt x="21906" y="4399"/>
                    <a:pt x="21053" y="3571"/>
                  </a:cubicBezTo>
                  <a:cubicBezTo>
                    <a:pt x="18660" y="1190"/>
                    <a:pt x="15521" y="0"/>
                    <a:pt x="1238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7"/>
            <p:cNvSpPr/>
            <p:nvPr/>
          </p:nvSpPr>
          <p:spPr>
            <a:xfrm>
              <a:off x="3955025" y="238125"/>
              <a:ext cx="387250" cy="177850"/>
            </a:xfrm>
            <a:custGeom>
              <a:rect b="b" l="l" r="r" t="t"/>
              <a:pathLst>
                <a:path extrusionOk="0" h="7114" w="15490">
                  <a:moveTo>
                    <a:pt x="1" y="0"/>
                  </a:moveTo>
                  <a:cubicBezTo>
                    <a:pt x="2381" y="652"/>
                    <a:pt x="4537" y="1905"/>
                    <a:pt x="6266" y="3609"/>
                  </a:cubicBezTo>
                  <a:cubicBezTo>
                    <a:pt x="8554" y="5851"/>
                    <a:pt x="11604" y="7113"/>
                    <a:pt x="14787" y="7113"/>
                  </a:cubicBezTo>
                  <a:cubicBezTo>
                    <a:pt x="15020" y="7113"/>
                    <a:pt x="15255" y="7106"/>
                    <a:pt x="15489" y="7093"/>
                  </a:cubicBezTo>
                  <a:cubicBezTo>
                    <a:pt x="10853" y="2907"/>
                    <a:pt x="5690" y="326"/>
                    <a:pt x="2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7"/>
            <p:cNvSpPr/>
            <p:nvPr/>
          </p:nvSpPr>
          <p:spPr>
            <a:xfrm>
              <a:off x="2862925" y="2935350"/>
              <a:ext cx="1686725" cy="308450"/>
            </a:xfrm>
            <a:custGeom>
              <a:rect b="b" l="l" r="r" t="t"/>
              <a:pathLst>
                <a:path extrusionOk="0" h="12338" w="67469">
                  <a:moveTo>
                    <a:pt x="39800" y="0"/>
                  </a:moveTo>
                  <a:cubicBezTo>
                    <a:pt x="36661" y="0"/>
                    <a:pt x="33522" y="1197"/>
                    <a:pt x="31128" y="3590"/>
                  </a:cubicBezTo>
                  <a:cubicBezTo>
                    <a:pt x="28321" y="6385"/>
                    <a:pt x="24643" y="7782"/>
                    <a:pt x="20968" y="7782"/>
                  </a:cubicBezTo>
                  <a:cubicBezTo>
                    <a:pt x="17294" y="7782"/>
                    <a:pt x="13622" y="6385"/>
                    <a:pt x="10827" y="3590"/>
                  </a:cubicBezTo>
                  <a:cubicBezTo>
                    <a:pt x="8498" y="1261"/>
                    <a:pt x="5485" y="207"/>
                    <a:pt x="2449" y="207"/>
                  </a:cubicBezTo>
                  <a:cubicBezTo>
                    <a:pt x="1630" y="207"/>
                    <a:pt x="810" y="283"/>
                    <a:pt x="0" y="432"/>
                  </a:cubicBezTo>
                  <a:cubicBezTo>
                    <a:pt x="251" y="1836"/>
                    <a:pt x="527" y="3264"/>
                    <a:pt x="802" y="4693"/>
                  </a:cubicBezTo>
                  <a:cubicBezTo>
                    <a:pt x="1301" y="4640"/>
                    <a:pt x="1799" y="4614"/>
                    <a:pt x="2295" y="4614"/>
                  </a:cubicBezTo>
                  <a:cubicBezTo>
                    <a:pt x="6032" y="4614"/>
                    <a:pt x="9626" y="6095"/>
                    <a:pt x="12281" y="8728"/>
                  </a:cubicBezTo>
                  <a:cubicBezTo>
                    <a:pt x="14687" y="11134"/>
                    <a:pt x="17832" y="12337"/>
                    <a:pt x="20975" y="12337"/>
                  </a:cubicBezTo>
                  <a:cubicBezTo>
                    <a:pt x="24117" y="12337"/>
                    <a:pt x="27256" y="11134"/>
                    <a:pt x="29649" y="8728"/>
                  </a:cubicBezTo>
                  <a:cubicBezTo>
                    <a:pt x="32456" y="5946"/>
                    <a:pt x="36128" y="4555"/>
                    <a:pt x="39800" y="4555"/>
                  </a:cubicBezTo>
                  <a:cubicBezTo>
                    <a:pt x="43471" y="4555"/>
                    <a:pt x="47143" y="5946"/>
                    <a:pt x="49950" y="8728"/>
                  </a:cubicBezTo>
                  <a:cubicBezTo>
                    <a:pt x="52279" y="11071"/>
                    <a:pt x="55291" y="12203"/>
                    <a:pt x="58324" y="12203"/>
                  </a:cubicBezTo>
                  <a:cubicBezTo>
                    <a:pt x="60773" y="12203"/>
                    <a:pt x="63236" y="11465"/>
                    <a:pt x="65364" y="10031"/>
                  </a:cubicBezTo>
                  <a:cubicBezTo>
                    <a:pt x="65990" y="8302"/>
                    <a:pt x="66692" y="6523"/>
                    <a:pt x="67469" y="4643"/>
                  </a:cubicBezTo>
                  <a:lnTo>
                    <a:pt x="67469" y="4643"/>
                  </a:lnTo>
                  <a:cubicBezTo>
                    <a:pt x="64846" y="6723"/>
                    <a:pt x="61702" y="7748"/>
                    <a:pt x="58568" y="7748"/>
                  </a:cubicBezTo>
                  <a:cubicBezTo>
                    <a:pt x="54904" y="7748"/>
                    <a:pt x="51254" y="6346"/>
                    <a:pt x="48471" y="3590"/>
                  </a:cubicBezTo>
                  <a:cubicBezTo>
                    <a:pt x="46078" y="1197"/>
                    <a:pt x="42939" y="0"/>
                    <a:pt x="39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7"/>
            <p:cNvSpPr/>
            <p:nvPr/>
          </p:nvSpPr>
          <p:spPr>
            <a:xfrm>
              <a:off x="3003275" y="4430950"/>
              <a:ext cx="1617825" cy="308625"/>
            </a:xfrm>
            <a:custGeom>
              <a:rect b="b" l="l" r="r" t="t"/>
              <a:pathLst>
                <a:path extrusionOk="0" h="12345" w="64713">
                  <a:moveTo>
                    <a:pt x="34183" y="1"/>
                  </a:moveTo>
                  <a:cubicBezTo>
                    <a:pt x="31040" y="1"/>
                    <a:pt x="27895" y="1198"/>
                    <a:pt x="25489" y="3591"/>
                  </a:cubicBezTo>
                  <a:cubicBezTo>
                    <a:pt x="22682" y="6386"/>
                    <a:pt x="19010" y="7783"/>
                    <a:pt x="15339" y="7783"/>
                  </a:cubicBezTo>
                  <a:cubicBezTo>
                    <a:pt x="11667" y="7783"/>
                    <a:pt x="7995" y="6386"/>
                    <a:pt x="5188" y="3591"/>
                  </a:cubicBezTo>
                  <a:cubicBezTo>
                    <a:pt x="3710" y="2087"/>
                    <a:pt x="1880" y="1235"/>
                    <a:pt x="0" y="684"/>
                  </a:cubicBezTo>
                  <a:lnTo>
                    <a:pt x="0" y="684"/>
                  </a:lnTo>
                  <a:cubicBezTo>
                    <a:pt x="25" y="2163"/>
                    <a:pt x="101" y="3641"/>
                    <a:pt x="226" y="5095"/>
                  </a:cubicBezTo>
                  <a:cubicBezTo>
                    <a:pt x="2657" y="5722"/>
                    <a:pt x="4888" y="7000"/>
                    <a:pt x="6667" y="8754"/>
                  </a:cubicBezTo>
                  <a:cubicBezTo>
                    <a:pt x="9073" y="11148"/>
                    <a:pt x="12212" y="12344"/>
                    <a:pt x="15351" y="12344"/>
                  </a:cubicBezTo>
                  <a:cubicBezTo>
                    <a:pt x="18490" y="12344"/>
                    <a:pt x="21629" y="11148"/>
                    <a:pt x="24035" y="8754"/>
                  </a:cubicBezTo>
                  <a:cubicBezTo>
                    <a:pt x="26842" y="5960"/>
                    <a:pt x="30514" y="4562"/>
                    <a:pt x="34186" y="4562"/>
                  </a:cubicBezTo>
                  <a:cubicBezTo>
                    <a:pt x="37857" y="4562"/>
                    <a:pt x="41529" y="5960"/>
                    <a:pt x="44336" y="8754"/>
                  </a:cubicBezTo>
                  <a:cubicBezTo>
                    <a:pt x="46742" y="11148"/>
                    <a:pt x="49881" y="12344"/>
                    <a:pt x="53020" y="12344"/>
                  </a:cubicBezTo>
                  <a:cubicBezTo>
                    <a:pt x="56159" y="12344"/>
                    <a:pt x="59299" y="11148"/>
                    <a:pt x="61705" y="8754"/>
                  </a:cubicBezTo>
                  <a:cubicBezTo>
                    <a:pt x="62607" y="7877"/>
                    <a:pt x="63609" y="7125"/>
                    <a:pt x="64712" y="6498"/>
                  </a:cubicBezTo>
                  <a:cubicBezTo>
                    <a:pt x="64662" y="5295"/>
                    <a:pt x="64512" y="4067"/>
                    <a:pt x="64336" y="2814"/>
                  </a:cubicBezTo>
                  <a:cubicBezTo>
                    <a:pt x="63960" y="3090"/>
                    <a:pt x="63509" y="3240"/>
                    <a:pt x="63158" y="3591"/>
                  </a:cubicBezTo>
                  <a:cubicBezTo>
                    <a:pt x="60351" y="6386"/>
                    <a:pt x="56680" y="7783"/>
                    <a:pt x="53008" y="7783"/>
                  </a:cubicBezTo>
                  <a:cubicBezTo>
                    <a:pt x="49336" y="7783"/>
                    <a:pt x="45664" y="6386"/>
                    <a:pt x="42857" y="3591"/>
                  </a:cubicBezTo>
                  <a:cubicBezTo>
                    <a:pt x="40464" y="1198"/>
                    <a:pt x="37325" y="1"/>
                    <a:pt x="341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7"/>
            <p:cNvSpPr/>
            <p:nvPr/>
          </p:nvSpPr>
          <p:spPr>
            <a:xfrm>
              <a:off x="2804650" y="2602625"/>
              <a:ext cx="1922950" cy="308625"/>
            </a:xfrm>
            <a:custGeom>
              <a:rect b="b" l="l" r="r" t="t"/>
              <a:pathLst>
                <a:path extrusionOk="0" h="12345" w="76918">
                  <a:moveTo>
                    <a:pt x="42134" y="1"/>
                  </a:moveTo>
                  <a:cubicBezTo>
                    <a:pt x="38992" y="1"/>
                    <a:pt x="35853" y="1197"/>
                    <a:pt x="33459" y="3591"/>
                  </a:cubicBezTo>
                  <a:cubicBezTo>
                    <a:pt x="30652" y="6385"/>
                    <a:pt x="26974" y="7783"/>
                    <a:pt x="23299" y="7783"/>
                  </a:cubicBezTo>
                  <a:cubicBezTo>
                    <a:pt x="19625" y="7783"/>
                    <a:pt x="15953" y="6385"/>
                    <a:pt x="13158" y="3591"/>
                  </a:cubicBezTo>
                  <a:cubicBezTo>
                    <a:pt x="10813" y="1246"/>
                    <a:pt x="7685" y="7"/>
                    <a:pt x="4499" y="7"/>
                  </a:cubicBezTo>
                  <a:cubicBezTo>
                    <a:pt x="2986" y="7"/>
                    <a:pt x="1461" y="286"/>
                    <a:pt x="1" y="859"/>
                  </a:cubicBezTo>
                  <a:cubicBezTo>
                    <a:pt x="226" y="2313"/>
                    <a:pt x="477" y="3691"/>
                    <a:pt x="727" y="5120"/>
                  </a:cubicBezTo>
                  <a:cubicBezTo>
                    <a:pt x="1990" y="4769"/>
                    <a:pt x="3274" y="4598"/>
                    <a:pt x="4546" y="4598"/>
                  </a:cubicBezTo>
                  <a:cubicBezTo>
                    <a:pt x="8274" y="4598"/>
                    <a:pt x="11903" y="6063"/>
                    <a:pt x="14612" y="8754"/>
                  </a:cubicBezTo>
                  <a:cubicBezTo>
                    <a:pt x="17018" y="11147"/>
                    <a:pt x="20157" y="12344"/>
                    <a:pt x="23296" y="12344"/>
                  </a:cubicBezTo>
                  <a:cubicBezTo>
                    <a:pt x="26435" y="12344"/>
                    <a:pt x="29574" y="11147"/>
                    <a:pt x="31980" y="8754"/>
                  </a:cubicBezTo>
                  <a:cubicBezTo>
                    <a:pt x="34787" y="5959"/>
                    <a:pt x="38459" y="4562"/>
                    <a:pt x="42131" y="4562"/>
                  </a:cubicBezTo>
                  <a:cubicBezTo>
                    <a:pt x="45802" y="4562"/>
                    <a:pt x="49474" y="5959"/>
                    <a:pt x="52281" y="8754"/>
                  </a:cubicBezTo>
                  <a:cubicBezTo>
                    <a:pt x="54687" y="11147"/>
                    <a:pt x="57826" y="12344"/>
                    <a:pt x="60965" y="12344"/>
                  </a:cubicBezTo>
                  <a:cubicBezTo>
                    <a:pt x="64104" y="12344"/>
                    <a:pt x="67244" y="11147"/>
                    <a:pt x="69650" y="8754"/>
                  </a:cubicBezTo>
                  <a:cubicBezTo>
                    <a:pt x="71178" y="7250"/>
                    <a:pt x="73008" y="6097"/>
                    <a:pt x="75063" y="5421"/>
                  </a:cubicBezTo>
                  <a:cubicBezTo>
                    <a:pt x="75690" y="3791"/>
                    <a:pt x="76366" y="2187"/>
                    <a:pt x="76918" y="558"/>
                  </a:cubicBezTo>
                  <a:lnTo>
                    <a:pt x="76918" y="558"/>
                  </a:lnTo>
                  <a:cubicBezTo>
                    <a:pt x="74787" y="1085"/>
                    <a:pt x="72757" y="1937"/>
                    <a:pt x="71128" y="3591"/>
                  </a:cubicBezTo>
                  <a:cubicBezTo>
                    <a:pt x="68321" y="6385"/>
                    <a:pt x="64643" y="7783"/>
                    <a:pt x="60968" y="7783"/>
                  </a:cubicBezTo>
                  <a:cubicBezTo>
                    <a:pt x="57294" y="7783"/>
                    <a:pt x="53622" y="6385"/>
                    <a:pt x="50828" y="3591"/>
                  </a:cubicBezTo>
                  <a:cubicBezTo>
                    <a:pt x="48422" y="1197"/>
                    <a:pt x="45276" y="1"/>
                    <a:pt x="421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7"/>
            <p:cNvSpPr/>
            <p:nvPr/>
          </p:nvSpPr>
          <p:spPr>
            <a:xfrm>
              <a:off x="2961300" y="940350"/>
              <a:ext cx="1768175" cy="308600"/>
            </a:xfrm>
            <a:custGeom>
              <a:rect b="b" l="l" r="r" t="t"/>
              <a:pathLst>
                <a:path extrusionOk="0" h="12344" w="70727">
                  <a:moveTo>
                    <a:pt x="35865" y="0"/>
                  </a:moveTo>
                  <a:cubicBezTo>
                    <a:pt x="32726" y="0"/>
                    <a:pt x="29587" y="1197"/>
                    <a:pt x="27193" y="3590"/>
                  </a:cubicBezTo>
                  <a:cubicBezTo>
                    <a:pt x="24386" y="6385"/>
                    <a:pt x="20708" y="7782"/>
                    <a:pt x="17033" y="7782"/>
                  </a:cubicBezTo>
                  <a:cubicBezTo>
                    <a:pt x="13359" y="7782"/>
                    <a:pt x="9687" y="6385"/>
                    <a:pt x="6892" y="3590"/>
                  </a:cubicBezTo>
                  <a:cubicBezTo>
                    <a:pt x="5489" y="2262"/>
                    <a:pt x="3785" y="1260"/>
                    <a:pt x="1930" y="733"/>
                  </a:cubicBezTo>
                  <a:cubicBezTo>
                    <a:pt x="1278" y="2036"/>
                    <a:pt x="602" y="3340"/>
                    <a:pt x="0" y="4718"/>
                  </a:cubicBezTo>
                  <a:cubicBezTo>
                    <a:pt x="3158" y="5094"/>
                    <a:pt x="6090" y="6523"/>
                    <a:pt x="8346" y="8753"/>
                  </a:cubicBezTo>
                  <a:cubicBezTo>
                    <a:pt x="10752" y="11134"/>
                    <a:pt x="13891" y="12325"/>
                    <a:pt x="17030" y="12325"/>
                  </a:cubicBezTo>
                  <a:cubicBezTo>
                    <a:pt x="20169" y="12325"/>
                    <a:pt x="23308" y="11134"/>
                    <a:pt x="25714" y="8753"/>
                  </a:cubicBezTo>
                  <a:cubicBezTo>
                    <a:pt x="28521" y="5959"/>
                    <a:pt x="32193" y="4562"/>
                    <a:pt x="35865" y="4562"/>
                  </a:cubicBezTo>
                  <a:cubicBezTo>
                    <a:pt x="39536" y="4562"/>
                    <a:pt x="43208" y="5959"/>
                    <a:pt x="46015" y="8753"/>
                  </a:cubicBezTo>
                  <a:cubicBezTo>
                    <a:pt x="48421" y="11147"/>
                    <a:pt x="51560" y="12344"/>
                    <a:pt x="54699" y="12344"/>
                  </a:cubicBezTo>
                  <a:cubicBezTo>
                    <a:pt x="57838" y="12344"/>
                    <a:pt x="60978" y="11147"/>
                    <a:pt x="63384" y="8753"/>
                  </a:cubicBezTo>
                  <a:cubicBezTo>
                    <a:pt x="65389" y="6748"/>
                    <a:pt x="67945" y="5370"/>
                    <a:pt x="70727" y="4844"/>
                  </a:cubicBezTo>
                  <a:cubicBezTo>
                    <a:pt x="70276" y="3465"/>
                    <a:pt x="69825" y="2112"/>
                    <a:pt x="69323" y="808"/>
                  </a:cubicBezTo>
                  <a:cubicBezTo>
                    <a:pt x="67644" y="1410"/>
                    <a:pt x="66115" y="2337"/>
                    <a:pt x="64837" y="3590"/>
                  </a:cubicBezTo>
                  <a:cubicBezTo>
                    <a:pt x="62043" y="6385"/>
                    <a:pt x="58371" y="7782"/>
                    <a:pt x="54696" y="7782"/>
                  </a:cubicBezTo>
                  <a:cubicBezTo>
                    <a:pt x="51021" y="7782"/>
                    <a:pt x="47343" y="6385"/>
                    <a:pt x="44536" y="3590"/>
                  </a:cubicBezTo>
                  <a:cubicBezTo>
                    <a:pt x="42143" y="1197"/>
                    <a:pt x="39004" y="0"/>
                    <a:pt x="358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7"/>
            <p:cNvSpPr/>
            <p:nvPr/>
          </p:nvSpPr>
          <p:spPr>
            <a:xfrm>
              <a:off x="3002025" y="4264925"/>
              <a:ext cx="1599025" cy="308600"/>
            </a:xfrm>
            <a:custGeom>
              <a:rect b="b" l="l" r="r" t="t"/>
              <a:pathLst>
                <a:path extrusionOk="0" h="12344" w="63961">
                  <a:moveTo>
                    <a:pt x="34236" y="0"/>
                  </a:moveTo>
                  <a:cubicBezTo>
                    <a:pt x="31097" y="0"/>
                    <a:pt x="27958" y="1197"/>
                    <a:pt x="25564" y="3591"/>
                  </a:cubicBezTo>
                  <a:cubicBezTo>
                    <a:pt x="22757" y="6385"/>
                    <a:pt x="19079" y="7782"/>
                    <a:pt x="15404" y="7782"/>
                  </a:cubicBezTo>
                  <a:cubicBezTo>
                    <a:pt x="11730" y="7782"/>
                    <a:pt x="8058" y="6385"/>
                    <a:pt x="5263" y="3591"/>
                  </a:cubicBezTo>
                  <a:cubicBezTo>
                    <a:pt x="3835" y="2212"/>
                    <a:pt x="2080" y="1210"/>
                    <a:pt x="176" y="708"/>
                  </a:cubicBezTo>
                  <a:cubicBezTo>
                    <a:pt x="75" y="2137"/>
                    <a:pt x="0" y="3591"/>
                    <a:pt x="0" y="5019"/>
                  </a:cubicBezTo>
                  <a:cubicBezTo>
                    <a:pt x="2532" y="5621"/>
                    <a:pt x="4862" y="6924"/>
                    <a:pt x="6717" y="8753"/>
                  </a:cubicBezTo>
                  <a:cubicBezTo>
                    <a:pt x="9123" y="11147"/>
                    <a:pt x="12268" y="12344"/>
                    <a:pt x="15411" y="12344"/>
                  </a:cubicBezTo>
                  <a:cubicBezTo>
                    <a:pt x="18553" y="12344"/>
                    <a:pt x="21692" y="11147"/>
                    <a:pt x="24085" y="8753"/>
                  </a:cubicBezTo>
                  <a:cubicBezTo>
                    <a:pt x="26892" y="5946"/>
                    <a:pt x="30564" y="4543"/>
                    <a:pt x="34236" y="4543"/>
                  </a:cubicBezTo>
                  <a:cubicBezTo>
                    <a:pt x="37907" y="4543"/>
                    <a:pt x="41579" y="5946"/>
                    <a:pt x="44386" y="8753"/>
                  </a:cubicBezTo>
                  <a:cubicBezTo>
                    <a:pt x="46792" y="11147"/>
                    <a:pt x="49931" y="12344"/>
                    <a:pt x="53070" y="12344"/>
                  </a:cubicBezTo>
                  <a:cubicBezTo>
                    <a:pt x="56209" y="12344"/>
                    <a:pt x="59349" y="11147"/>
                    <a:pt x="61755" y="8753"/>
                  </a:cubicBezTo>
                  <a:cubicBezTo>
                    <a:pt x="62431" y="8077"/>
                    <a:pt x="63158" y="7475"/>
                    <a:pt x="63960" y="6949"/>
                  </a:cubicBezTo>
                  <a:cubicBezTo>
                    <a:pt x="63735" y="5821"/>
                    <a:pt x="63559" y="4718"/>
                    <a:pt x="63233" y="3591"/>
                  </a:cubicBezTo>
                  <a:lnTo>
                    <a:pt x="63208" y="3591"/>
                  </a:lnTo>
                  <a:cubicBezTo>
                    <a:pt x="60414" y="6385"/>
                    <a:pt x="56742" y="7782"/>
                    <a:pt x="53067" y="7782"/>
                  </a:cubicBezTo>
                  <a:cubicBezTo>
                    <a:pt x="49392" y="7782"/>
                    <a:pt x="45714" y="6385"/>
                    <a:pt x="42907" y="3591"/>
                  </a:cubicBezTo>
                  <a:cubicBezTo>
                    <a:pt x="40514" y="1197"/>
                    <a:pt x="37375" y="0"/>
                    <a:pt x="342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7"/>
            <p:cNvSpPr/>
            <p:nvPr/>
          </p:nvSpPr>
          <p:spPr>
            <a:xfrm>
              <a:off x="2924950" y="3267425"/>
              <a:ext cx="1501900" cy="308600"/>
            </a:xfrm>
            <a:custGeom>
              <a:rect b="b" l="l" r="r" t="t"/>
              <a:pathLst>
                <a:path extrusionOk="0" h="12344" w="60076">
                  <a:moveTo>
                    <a:pt x="37319" y="0"/>
                  </a:moveTo>
                  <a:cubicBezTo>
                    <a:pt x="34180" y="0"/>
                    <a:pt x="31041" y="1197"/>
                    <a:pt x="28647" y="3591"/>
                  </a:cubicBezTo>
                  <a:cubicBezTo>
                    <a:pt x="25840" y="6385"/>
                    <a:pt x="22168" y="7782"/>
                    <a:pt x="18497" y="7782"/>
                  </a:cubicBezTo>
                  <a:cubicBezTo>
                    <a:pt x="14825" y="7782"/>
                    <a:pt x="11153" y="6385"/>
                    <a:pt x="8346" y="3591"/>
                  </a:cubicBezTo>
                  <a:cubicBezTo>
                    <a:pt x="6116" y="1385"/>
                    <a:pt x="3133" y="132"/>
                    <a:pt x="1" y="57"/>
                  </a:cubicBezTo>
                  <a:lnTo>
                    <a:pt x="1" y="57"/>
                  </a:lnTo>
                  <a:cubicBezTo>
                    <a:pt x="276" y="1611"/>
                    <a:pt x="552" y="3139"/>
                    <a:pt x="828" y="4668"/>
                  </a:cubicBezTo>
                  <a:cubicBezTo>
                    <a:pt x="4211" y="4919"/>
                    <a:pt x="7394" y="6373"/>
                    <a:pt x="9800" y="8754"/>
                  </a:cubicBezTo>
                  <a:cubicBezTo>
                    <a:pt x="12206" y="11147"/>
                    <a:pt x="15351" y="12344"/>
                    <a:pt x="18494" y="12344"/>
                  </a:cubicBezTo>
                  <a:cubicBezTo>
                    <a:pt x="21636" y="12344"/>
                    <a:pt x="24775" y="11147"/>
                    <a:pt x="27168" y="8754"/>
                  </a:cubicBezTo>
                  <a:cubicBezTo>
                    <a:pt x="29975" y="5959"/>
                    <a:pt x="33647" y="4562"/>
                    <a:pt x="37319" y="4562"/>
                  </a:cubicBezTo>
                  <a:cubicBezTo>
                    <a:pt x="40990" y="4562"/>
                    <a:pt x="44662" y="5959"/>
                    <a:pt x="47469" y="8754"/>
                  </a:cubicBezTo>
                  <a:cubicBezTo>
                    <a:pt x="49804" y="11088"/>
                    <a:pt x="52834" y="12201"/>
                    <a:pt x="55886" y="12201"/>
                  </a:cubicBezTo>
                  <a:cubicBezTo>
                    <a:pt x="57092" y="12201"/>
                    <a:pt x="58302" y="12027"/>
                    <a:pt x="59474" y="11686"/>
                  </a:cubicBezTo>
                  <a:cubicBezTo>
                    <a:pt x="59599" y="10182"/>
                    <a:pt x="59800" y="8678"/>
                    <a:pt x="60076" y="7175"/>
                  </a:cubicBezTo>
                  <a:lnTo>
                    <a:pt x="60076" y="7175"/>
                  </a:lnTo>
                  <a:cubicBezTo>
                    <a:pt x="58755" y="7557"/>
                    <a:pt x="57411" y="7744"/>
                    <a:pt x="56079" y="7744"/>
                  </a:cubicBezTo>
                  <a:cubicBezTo>
                    <a:pt x="52353" y="7744"/>
                    <a:pt x="48723" y="6286"/>
                    <a:pt x="45990" y="3591"/>
                  </a:cubicBezTo>
                  <a:cubicBezTo>
                    <a:pt x="43597" y="1197"/>
                    <a:pt x="40458" y="0"/>
                    <a:pt x="373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7" name="Google Shape;1717;p67"/>
          <p:cNvSpPr/>
          <p:nvPr/>
        </p:nvSpPr>
        <p:spPr>
          <a:xfrm>
            <a:off x="534275" y="219275"/>
            <a:ext cx="2005200" cy="2005200"/>
          </a:xfrm>
          <a:prstGeom prst="ellipse">
            <a:avLst/>
          </a:pr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718" name="Google Shape;1718;p67"/>
          <p:cNvCxnSpPr/>
          <p:nvPr/>
        </p:nvCxnSpPr>
        <p:spPr>
          <a:xfrm>
            <a:off x="2158475" y="383675"/>
            <a:ext cx="6540900" cy="0"/>
          </a:xfrm>
          <a:prstGeom prst="straightConnector1">
            <a:avLst/>
          </a:prstGeom>
          <a:noFill/>
          <a:ln cap="flat" cmpd="sng" w="19050">
            <a:solidFill>
              <a:schemeClr val="lt1"/>
            </a:solidFill>
            <a:prstDash val="dot"/>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8"/>
          <p:cNvSpPr/>
          <p:nvPr/>
        </p:nvSpPr>
        <p:spPr>
          <a:xfrm>
            <a:off x="5904575" y="7700"/>
            <a:ext cx="3239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txBox="1"/>
          <p:nvPr>
            <p:ph type="title"/>
          </p:nvPr>
        </p:nvSpPr>
        <p:spPr>
          <a:xfrm>
            <a:off x="710625" y="387600"/>
            <a:ext cx="51087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Digitalization of the World</a:t>
            </a:r>
            <a:endParaRPr/>
          </a:p>
        </p:txBody>
      </p:sp>
      <p:sp>
        <p:nvSpPr>
          <p:cNvPr id="362" name="Google Shape;362;p28"/>
          <p:cNvSpPr txBox="1"/>
          <p:nvPr>
            <p:ph idx="1" type="subTitle"/>
          </p:nvPr>
        </p:nvSpPr>
        <p:spPr>
          <a:xfrm>
            <a:off x="720000" y="1012800"/>
            <a:ext cx="7704000" cy="37404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Ubuntu"/>
              <a:buChar char="●"/>
            </a:pPr>
            <a:r>
              <a:rPr b="1" lang="en">
                <a:latin typeface="Ubuntu"/>
                <a:ea typeface="Ubuntu"/>
                <a:cs typeface="Ubuntu"/>
                <a:sym typeface="Ubuntu"/>
              </a:rPr>
              <a:t>NOT JUST </a:t>
            </a:r>
            <a:r>
              <a:rPr b="1" lang="en">
                <a:latin typeface="Ubuntu"/>
                <a:ea typeface="Ubuntu"/>
                <a:cs typeface="Ubuntu"/>
                <a:sym typeface="Ubuntu"/>
              </a:rPr>
              <a:t>COMPUTERS</a:t>
            </a:r>
            <a:endParaRPr b="1">
              <a:latin typeface="Ubuntu"/>
              <a:ea typeface="Ubuntu"/>
              <a:cs typeface="Ubuntu"/>
              <a:sym typeface="Ubuntu"/>
            </a:endParaRPr>
          </a:p>
          <a:p>
            <a:pPr indent="-311150" lvl="1" marL="914400" rtl="0" algn="l">
              <a:lnSpc>
                <a:spcPct val="100000"/>
              </a:lnSpc>
              <a:spcBef>
                <a:spcPts val="0"/>
              </a:spcBef>
              <a:spcAft>
                <a:spcPts val="0"/>
              </a:spcAft>
              <a:buSzPts val="1300"/>
              <a:buChar char="○"/>
            </a:pPr>
            <a:r>
              <a:rPr lang="en" sz="1300"/>
              <a:t>ATMS</a:t>
            </a:r>
            <a:endParaRPr sz="1300"/>
          </a:p>
          <a:p>
            <a:pPr indent="-311150" lvl="1" marL="914400" rtl="0" algn="l">
              <a:lnSpc>
                <a:spcPct val="100000"/>
              </a:lnSpc>
              <a:spcBef>
                <a:spcPts val="0"/>
              </a:spcBef>
              <a:spcAft>
                <a:spcPts val="0"/>
              </a:spcAft>
              <a:buSzPts val="1300"/>
              <a:buChar char="○"/>
            </a:pPr>
            <a:r>
              <a:rPr lang="en" sz="1300"/>
              <a:t>Phones</a:t>
            </a:r>
            <a:endParaRPr sz="1300"/>
          </a:p>
          <a:p>
            <a:pPr indent="-311150" lvl="1" marL="914400" rtl="0" algn="l">
              <a:lnSpc>
                <a:spcPct val="100000"/>
              </a:lnSpc>
              <a:spcBef>
                <a:spcPts val="0"/>
              </a:spcBef>
              <a:spcAft>
                <a:spcPts val="0"/>
              </a:spcAft>
              <a:buSzPts val="1300"/>
              <a:buChar char="○"/>
            </a:pPr>
            <a:r>
              <a:rPr lang="en" sz="1300"/>
              <a:t>Smart Watches</a:t>
            </a:r>
            <a:endParaRPr sz="1300"/>
          </a:p>
          <a:p>
            <a:pPr indent="-311150" lvl="1" marL="914400" rtl="0" algn="l">
              <a:lnSpc>
                <a:spcPct val="100000"/>
              </a:lnSpc>
              <a:spcBef>
                <a:spcPts val="0"/>
              </a:spcBef>
              <a:spcAft>
                <a:spcPts val="0"/>
              </a:spcAft>
              <a:buSzPts val="1300"/>
              <a:buChar char="○"/>
            </a:pPr>
            <a:r>
              <a:rPr lang="en" sz="1300"/>
              <a:t>pOS</a:t>
            </a:r>
            <a:endParaRPr sz="1300"/>
          </a:p>
          <a:p>
            <a:pPr indent="-311150" lvl="1" marL="914400" rtl="0" algn="l">
              <a:lnSpc>
                <a:spcPct val="100000"/>
              </a:lnSpc>
              <a:spcBef>
                <a:spcPts val="0"/>
              </a:spcBef>
              <a:spcAft>
                <a:spcPts val="0"/>
              </a:spcAft>
              <a:buSzPts val="1300"/>
              <a:buChar char="○"/>
            </a:pPr>
            <a:r>
              <a:rPr lang="en" sz="1300"/>
              <a:t>Cameras</a:t>
            </a:r>
            <a:endParaRPr sz="1300"/>
          </a:p>
          <a:p>
            <a:pPr indent="-311150" lvl="1" marL="914400" rtl="0" algn="l">
              <a:lnSpc>
                <a:spcPct val="100000"/>
              </a:lnSpc>
              <a:spcBef>
                <a:spcPts val="0"/>
              </a:spcBef>
              <a:spcAft>
                <a:spcPts val="0"/>
              </a:spcAft>
              <a:buSzPts val="1300"/>
              <a:buChar char="○"/>
            </a:pPr>
            <a:r>
              <a:rPr lang="en" sz="1300"/>
              <a:t>Smart Lights</a:t>
            </a:r>
            <a:endParaRPr sz="1300"/>
          </a:p>
          <a:p>
            <a:pPr indent="-311150" lvl="1" marL="914400" rtl="0" algn="l">
              <a:lnSpc>
                <a:spcPct val="100000"/>
              </a:lnSpc>
              <a:spcBef>
                <a:spcPts val="0"/>
              </a:spcBef>
              <a:spcAft>
                <a:spcPts val="0"/>
              </a:spcAft>
              <a:buSzPts val="1300"/>
              <a:buChar char="○"/>
            </a:pPr>
            <a:r>
              <a:rPr lang="en" sz="1300"/>
              <a:t>Smart Washers</a:t>
            </a:r>
            <a:endParaRPr sz="1300"/>
          </a:p>
          <a:p>
            <a:pPr indent="-311150" lvl="1" marL="914400" rtl="0" algn="l">
              <a:lnSpc>
                <a:spcPct val="100000"/>
              </a:lnSpc>
              <a:spcBef>
                <a:spcPts val="0"/>
              </a:spcBef>
              <a:spcAft>
                <a:spcPts val="0"/>
              </a:spcAft>
              <a:buSzPts val="1300"/>
              <a:buChar char="○"/>
            </a:pPr>
            <a:r>
              <a:rPr lang="en" sz="1300"/>
              <a:t>Smart </a:t>
            </a:r>
            <a:r>
              <a:rPr lang="en" sz="1300"/>
              <a:t>Thermostats</a:t>
            </a:r>
            <a:endParaRPr sz="1300"/>
          </a:p>
          <a:p>
            <a:pPr indent="-311150" lvl="1" marL="914400" rtl="0" algn="l">
              <a:lnSpc>
                <a:spcPct val="100000"/>
              </a:lnSpc>
              <a:spcBef>
                <a:spcPts val="0"/>
              </a:spcBef>
              <a:spcAft>
                <a:spcPts val="0"/>
              </a:spcAft>
              <a:buSzPts val="1300"/>
              <a:buChar char="○"/>
            </a:pPr>
            <a:r>
              <a:rPr lang="en" sz="1300"/>
              <a:t>Smart Locks</a:t>
            </a:r>
            <a:endParaRPr sz="1300"/>
          </a:p>
          <a:p>
            <a:pPr indent="-311150" lvl="1" marL="914400" rtl="0" algn="l">
              <a:lnSpc>
                <a:spcPct val="100000"/>
              </a:lnSpc>
              <a:spcBef>
                <a:spcPts val="0"/>
              </a:spcBef>
              <a:spcAft>
                <a:spcPts val="0"/>
              </a:spcAft>
              <a:buSzPts val="1300"/>
              <a:buChar char="○"/>
            </a:pPr>
            <a:r>
              <a:rPr lang="en" sz="1300"/>
              <a:t>Smart Home Devices</a:t>
            </a:r>
            <a:endParaRPr sz="1300"/>
          </a:p>
          <a:p>
            <a:pPr indent="-311150" lvl="1" marL="914400" rtl="0" algn="l">
              <a:lnSpc>
                <a:spcPct val="100000"/>
              </a:lnSpc>
              <a:spcBef>
                <a:spcPts val="0"/>
              </a:spcBef>
              <a:spcAft>
                <a:spcPts val="0"/>
              </a:spcAft>
              <a:buSzPts val="1300"/>
              <a:buChar char="○"/>
            </a:pPr>
            <a:r>
              <a:rPr lang="en" sz="1300"/>
              <a:t>Smart Cars</a:t>
            </a:r>
            <a:endParaRPr sz="1300"/>
          </a:p>
          <a:p>
            <a:pPr indent="-311150" lvl="0" marL="457200" rtl="0" algn="l">
              <a:lnSpc>
                <a:spcPct val="100000"/>
              </a:lnSpc>
              <a:spcBef>
                <a:spcPts val="0"/>
              </a:spcBef>
              <a:spcAft>
                <a:spcPts val="0"/>
              </a:spcAft>
              <a:buSzPts val="1300"/>
              <a:buFont typeface="Ubuntu"/>
              <a:buChar char="●"/>
            </a:pPr>
            <a:r>
              <a:rPr b="1" lang="en" sz="1300">
                <a:latin typeface="Ubuntu"/>
                <a:ea typeface="Ubuntu"/>
                <a:cs typeface="Ubuntu"/>
                <a:sym typeface="Ubuntu"/>
              </a:rPr>
              <a:t>Anything That Can Be Connected to the Internet</a:t>
            </a:r>
            <a:endParaRPr b="1" sz="1300">
              <a:latin typeface="Ubuntu"/>
              <a:ea typeface="Ubuntu"/>
              <a:cs typeface="Ubuntu"/>
              <a:sym typeface="Ubuntu"/>
            </a:endParaRPr>
          </a:p>
          <a:p>
            <a:pPr indent="0" lvl="0" marL="0" rtl="0" algn="l">
              <a:spcBef>
                <a:spcPts val="0"/>
              </a:spcBef>
              <a:spcAft>
                <a:spcPts val="0"/>
              </a:spcAft>
              <a:buNone/>
            </a:pPr>
            <a:r>
              <a:t/>
            </a:r>
            <a:endParaRPr/>
          </a:p>
        </p:txBody>
      </p:sp>
      <p:grpSp>
        <p:nvGrpSpPr>
          <p:cNvPr id="363" name="Google Shape;363;p28"/>
          <p:cNvGrpSpPr/>
          <p:nvPr/>
        </p:nvGrpSpPr>
        <p:grpSpPr>
          <a:xfrm flipH="1">
            <a:off x="9" y="551831"/>
            <a:ext cx="811840" cy="1992185"/>
            <a:chOff x="2735625" y="238125"/>
            <a:chExt cx="2117475" cy="5196100"/>
          </a:xfrm>
        </p:grpSpPr>
        <p:sp>
          <p:nvSpPr>
            <p:cNvPr id="364" name="Google Shape;364;p28"/>
            <p:cNvSpPr/>
            <p:nvPr/>
          </p:nvSpPr>
          <p:spPr>
            <a:xfrm>
              <a:off x="3661650" y="1297800"/>
              <a:ext cx="1096675" cy="612350"/>
            </a:xfrm>
            <a:custGeom>
              <a:rect b="b" l="l" r="r" t="t"/>
              <a:pathLst>
                <a:path extrusionOk="0" h="24494" w="43867">
                  <a:moveTo>
                    <a:pt x="1" y="1"/>
                  </a:moveTo>
                  <a:lnTo>
                    <a:pt x="1" y="16493"/>
                  </a:lnTo>
                  <a:cubicBezTo>
                    <a:pt x="1" y="20929"/>
                    <a:pt x="3602" y="24493"/>
                    <a:pt x="8000" y="24493"/>
                  </a:cubicBezTo>
                  <a:lnTo>
                    <a:pt x="43867" y="24493"/>
                  </a:lnTo>
                  <a:lnTo>
                    <a:pt x="43867" y="14560"/>
                  </a:lnTo>
                  <a:lnTo>
                    <a:pt x="9934" y="14560"/>
                  </a:lnTo>
                  <a:lnTo>
                    <a:pt x="993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3503350" y="1047575"/>
              <a:ext cx="554525" cy="274900"/>
            </a:xfrm>
            <a:custGeom>
              <a:rect b="b" l="l" r="r" t="t"/>
              <a:pathLst>
                <a:path extrusionOk="0" h="10996" w="22181">
                  <a:moveTo>
                    <a:pt x="22180" y="0"/>
                  </a:moveTo>
                  <a:lnTo>
                    <a:pt x="20095" y="380"/>
                  </a:lnTo>
                  <a:lnTo>
                    <a:pt x="1442" y="3792"/>
                  </a:lnTo>
                  <a:lnTo>
                    <a:pt x="1" y="4057"/>
                  </a:lnTo>
                  <a:lnTo>
                    <a:pt x="1" y="5574"/>
                  </a:lnTo>
                  <a:lnTo>
                    <a:pt x="1" y="9214"/>
                  </a:lnTo>
                  <a:lnTo>
                    <a:pt x="1" y="10995"/>
                  </a:lnTo>
                  <a:lnTo>
                    <a:pt x="22180" y="10995"/>
                  </a:lnTo>
                  <a:lnTo>
                    <a:pt x="22180" y="9214"/>
                  </a:lnTo>
                  <a:lnTo>
                    <a:pt x="22180" y="2162"/>
                  </a:lnTo>
                  <a:lnTo>
                    <a:pt x="22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4578200" y="453275"/>
              <a:ext cx="257850" cy="458775"/>
            </a:xfrm>
            <a:custGeom>
              <a:rect b="b" l="l" r="r" t="t"/>
              <a:pathLst>
                <a:path extrusionOk="0" h="18351" w="10314">
                  <a:moveTo>
                    <a:pt x="7205" y="0"/>
                  </a:moveTo>
                  <a:lnTo>
                    <a:pt x="5423" y="304"/>
                  </a:lnTo>
                  <a:lnTo>
                    <a:pt x="4588" y="455"/>
                  </a:lnTo>
                  <a:lnTo>
                    <a:pt x="2844" y="797"/>
                  </a:lnTo>
                  <a:lnTo>
                    <a:pt x="3148" y="2579"/>
                  </a:lnTo>
                  <a:lnTo>
                    <a:pt x="3527" y="4664"/>
                  </a:lnTo>
                  <a:lnTo>
                    <a:pt x="1100" y="6029"/>
                  </a:lnTo>
                  <a:lnTo>
                    <a:pt x="1" y="6673"/>
                  </a:lnTo>
                  <a:lnTo>
                    <a:pt x="228" y="7924"/>
                  </a:lnTo>
                  <a:lnTo>
                    <a:pt x="1821" y="16569"/>
                  </a:lnTo>
                  <a:lnTo>
                    <a:pt x="2124" y="18351"/>
                  </a:lnTo>
                  <a:lnTo>
                    <a:pt x="3906" y="18010"/>
                  </a:lnTo>
                  <a:lnTo>
                    <a:pt x="8531" y="17175"/>
                  </a:lnTo>
                  <a:lnTo>
                    <a:pt x="10313" y="16834"/>
                  </a:lnTo>
                  <a:lnTo>
                    <a:pt x="9972" y="15090"/>
                  </a:lnTo>
                  <a:lnTo>
                    <a:pt x="7546" y="1744"/>
                  </a:lnTo>
                  <a:lnTo>
                    <a:pt x="72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2941300" y="991650"/>
              <a:ext cx="576300" cy="301450"/>
            </a:xfrm>
            <a:custGeom>
              <a:rect b="b" l="l" r="r" t="t"/>
              <a:pathLst>
                <a:path extrusionOk="0" h="12058" w="23052">
                  <a:moveTo>
                    <a:pt x="16644" y="1"/>
                  </a:moveTo>
                  <a:lnTo>
                    <a:pt x="15583" y="190"/>
                  </a:lnTo>
                  <a:lnTo>
                    <a:pt x="1782" y="2730"/>
                  </a:lnTo>
                  <a:lnTo>
                    <a:pt x="0" y="3034"/>
                  </a:lnTo>
                  <a:lnTo>
                    <a:pt x="341" y="4816"/>
                  </a:lnTo>
                  <a:lnTo>
                    <a:pt x="1100" y="8948"/>
                  </a:lnTo>
                  <a:lnTo>
                    <a:pt x="1327" y="10275"/>
                  </a:lnTo>
                  <a:lnTo>
                    <a:pt x="1668" y="12057"/>
                  </a:lnTo>
                  <a:lnTo>
                    <a:pt x="3412" y="11716"/>
                  </a:lnTo>
                  <a:lnTo>
                    <a:pt x="20132" y="8645"/>
                  </a:lnTo>
                  <a:lnTo>
                    <a:pt x="23052" y="8114"/>
                  </a:lnTo>
                  <a:lnTo>
                    <a:pt x="21194" y="5763"/>
                  </a:lnTo>
                  <a:lnTo>
                    <a:pt x="17289" y="835"/>
                  </a:lnTo>
                  <a:lnTo>
                    <a:pt x="1664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2870200" y="595450"/>
              <a:ext cx="1821775" cy="608550"/>
            </a:xfrm>
            <a:custGeom>
              <a:rect b="b" l="l" r="r" t="t"/>
              <a:pathLst>
                <a:path extrusionOk="0" h="24342" w="72871">
                  <a:moveTo>
                    <a:pt x="70027" y="1"/>
                  </a:moveTo>
                  <a:lnTo>
                    <a:pt x="67828" y="1252"/>
                  </a:lnTo>
                  <a:lnTo>
                    <a:pt x="58160" y="6825"/>
                  </a:lnTo>
                  <a:cubicBezTo>
                    <a:pt x="56227" y="7925"/>
                    <a:pt x="54141" y="8683"/>
                    <a:pt x="51942" y="9100"/>
                  </a:cubicBezTo>
                  <a:lnTo>
                    <a:pt x="27223" y="13650"/>
                  </a:lnTo>
                  <a:cubicBezTo>
                    <a:pt x="26047" y="13839"/>
                    <a:pt x="24834" y="13953"/>
                    <a:pt x="23659" y="13953"/>
                  </a:cubicBezTo>
                  <a:cubicBezTo>
                    <a:pt x="16341" y="13953"/>
                    <a:pt x="9631" y="9896"/>
                    <a:pt x="6294" y="3413"/>
                  </a:cubicBezTo>
                  <a:lnTo>
                    <a:pt x="5650" y="2237"/>
                  </a:lnTo>
                  <a:lnTo>
                    <a:pt x="4361" y="2503"/>
                  </a:lnTo>
                  <a:lnTo>
                    <a:pt x="1745" y="2958"/>
                  </a:lnTo>
                  <a:lnTo>
                    <a:pt x="1" y="3299"/>
                  </a:lnTo>
                  <a:lnTo>
                    <a:pt x="304" y="5043"/>
                  </a:lnTo>
                  <a:lnTo>
                    <a:pt x="380" y="5384"/>
                  </a:lnTo>
                  <a:lnTo>
                    <a:pt x="645" y="6863"/>
                  </a:lnTo>
                  <a:lnTo>
                    <a:pt x="2844" y="18957"/>
                  </a:lnTo>
                  <a:lnTo>
                    <a:pt x="3185" y="20739"/>
                  </a:lnTo>
                  <a:lnTo>
                    <a:pt x="4967" y="20398"/>
                  </a:lnTo>
                  <a:lnTo>
                    <a:pt x="18692" y="17896"/>
                  </a:lnTo>
                  <a:lnTo>
                    <a:pt x="23128" y="23507"/>
                  </a:lnTo>
                  <a:lnTo>
                    <a:pt x="23810" y="24341"/>
                  </a:lnTo>
                  <a:lnTo>
                    <a:pt x="24872" y="24152"/>
                  </a:lnTo>
                  <a:lnTo>
                    <a:pt x="71089" y="15659"/>
                  </a:lnTo>
                  <a:lnTo>
                    <a:pt x="72871" y="15318"/>
                  </a:lnTo>
                  <a:lnTo>
                    <a:pt x="72529" y="13574"/>
                  </a:lnTo>
                  <a:lnTo>
                    <a:pt x="70482" y="2503"/>
                  </a:lnTo>
                  <a:lnTo>
                    <a:pt x="700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2954575" y="238125"/>
              <a:ext cx="1739300" cy="730800"/>
            </a:xfrm>
            <a:custGeom>
              <a:rect b="b" l="l" r="r" t="t"/>
              <a:pathLst>
                <a:path extrusionOk="0" h="29232" w="69572">
                  <a:moveTo>
                    <a:pt x="67031" y="0"/>
                  </a:moveTo>
                  <a:lnTo>
                    <a:pt x="0" y="12322"/>
                  </a:lnTo>
                  <a:lnTo>
                    <a:pt x="228" y="13232"/>
                  </a:lnTo>
                  <a:cubicBezTo>
                    <a:pt x="2351" y="22597"/>
                    <a:pt x="10654" y="29232"/>
                    <a:pt x="20246" y="29232"/>
                  </a:cubicBezTo>
                  <a:cubicBezTo>
                    <a:pt x="21497" y="29232"/>
                    <a:pt x="22786" y="29118"/>
                    <a:pt x="23999" y="28890"/>
                  </a:cubicBezTo>
                  <a:lnTo>
                    <a:pt x="48757" y="24341"/>
                  </a:lnTo>
                  <a:cubicBezTo>
                    <a:pt x="51070" y="23924"/>
                    <a:pt x="53269" y="23127"/>
                    <a:pt x="55278" y="21952"/>
                  </a:cubicBezTo>
                  <a:lnTo>
                    <a:pt x="69571" y="13763"/>
                  </a:lnTo>
                  <a:lnTo>
                    <a:pt x="6703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2752675" y="728150"/>
              <a:ext cx="218025" cy="512800"/>
            </a:xfrm>
            <a:custGeom>
              <a:rect b="b" l="l" r="r" t="t"/>
              <a:pathLst>
                <a:path extrusionOk="0" h="20512" w="8721">
                  <a:moveTo>
                    <a:pt x="5119" y="0"/>
                  </a:moveTo>
                  <a:lnTo>
                    <a:pt x="1782" y="607"/>
                  </a:lnTo>
                  <a:lnTo>
                    <a:pt x="0" y="948"/>
                  </a:lnTo>
                  <a:lnTo>
                    <a:pt x="342" y="2692"/>
                  </a:lnTo>
                  <a:lnTo>
                    <a:pt x="3261" y="18730"/>
                  </a:lnTo>
                  <a:lnTo>
                    <a:pt x="3602" y="20512"/>
                  </a:lnTo>
                  <a:lnTo>
                    <a:pt x="5384" y="20171"/>
                  </a:lnTo>
                  <a:lnTo>
                    <a:pt x="8721" y="19564"/>
                  </a:lnTo>
                  <a:lnTo>
                    <a:pt x="511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3661650" y="4580200"/>
              <a:ext cx="1120375" cy="612325"/>
            </a:xfrm>
            <a:custGeom>
              <a:rect b="b" l="l" r="r" t="t"/>
              <a:pathLst>
                <a:path extrusionOk="0" h="24493" w="44815">
                  <a:moveTo>
                    <a:pt x="1" y="0"/>
                  </a:moveTo>
                  <a:lnTo>
                    <a:pt x="1" y="16493"/>
                  </a:lnTo>
                  <a:cubicBezTo>
                    <a:pt x="1" y="20891"/>
                    <a:pt x="3602" y="24455"/>
                    <a:pt x="8000" y="24493"/>
                  </a:cubicBezTo>
                  <a:lnTo>
                    <a:pt x="44814" y="24493"/>
                  </a:lnTo>
                  <a:lnTo>
                    <a:pt x="44814" y="14559"/>
                  </a:lnTo>
                  <a:lnTo>
                    <a:pt x="9934" y="14559"/>
                  </a:lnTo>
                  <a:lnTo>
                    <a:pt x="99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a:off x="3503350" y="4329025"/>
              <a:ext cx="554525" cy="275850"/>
            </a:xfrm>
            <a:custGeom>
              <a:rect b="b" l="l" r="r" t="t"/>
              <a:pathLst>
                <a:path extrusionOk="0" h="11034" w="22181">
                  <a:moveTo>
                    <a:pt x="22180" y="0"/>
                  </a:moveTo>
                  <a:lnTo>
                    <a:pt x="20095" y="379"/>
                  </a:lnTo>
                  <a:lnTo>
                    <a:pt x="1442" y="38"/>
                  </a:lnTo>
                  <a:lnTo>
                    <a:pt x="1" y="304"/>
                  </a:lnTo>
                  <a:lnTo>
                    <a:pt x="1" y="5574"/>
                  </a:lnTo>
                  <a:lnTo>
                    <a:pt x="1" y="9213"/>
                  </a:lnTo>
                  <a:lnTo>
                    <a:pt x="1" y="11033"/>
                  </a:lnTo>
                  <a:lnTo>
                    <a:pt x="22180" y="11033"/>
                  </a:lnTo>
                  <a:lnTo>
                    <a:pt x="22180" y="9213"/>
                  </a:lnTo>
                  <a:lnTo>
                    <a:pt x="22180" y="2161"/>
                  </a:lnTo>
                  <a:lnTo>
                    <a:pt x="221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8"/>
            <p:cNvSpPr/>
            <p:nvPr/>
          </p:nvSpPr>
          <p:spPr>
            <a:xfrm>
              <a:off x="4524175" y="4079725"/>
              <a:ext cx="282500" cy="441725"/>
            </a:xfrm>
            <a:custGeom>
              <a:rect b="b" l="l" r="r" t="t"/>
              <a:pathLst>
                <a:path extrusionOk="0" h="17669" w="11300">
                  <a:moveTo>
                    <a:pt x="6901" y="1"/>
                  </a:moveTo>
                  <a:lnTo>
                    <a:pt x="6598" y="1745"/>
                  </a:lnTo>
                  <a:lnTo>
                    <a:pt x="6219" y="3830"/>
                  </a:lnTo>
                  <a:lnTo>
                    <a:pt x="3413" y="4285"/>
                  </a:lnTo>
                  <a:lnTo>
                    <a:pt x="2162" y="4475"/>
                  </a:lnTo>
                  <a:lnTo>
                    <a:pt x="1934" y="5726"/>
                  </a:lnTo>
                  <a:lnTo>
                    <a:pt x="342" y="14370"/>
                  </a:lnTo>
                  <a:lnTo>
                    <a:pt x="1" y="16152"/>
                  </a:lnTo>
                  <a:lnTo>
                    <a:pt x="1783" y="16456"/>
                  </a:lnTo>
                  <a:lnTo>
                    <a:pt x="6408" y="17328"/>
                  </a:lnTo>
                  <a:lnTo>
                    <a:pt x="8152" y="17669"/>
                  </a:lnTo>
                  <a:lnTo>
                    <a:pt x="8493" y="15887"/>
                  </a:lnTo>
                  <a:lnTo>
                    <a:pt x="10958" y="2579"/>
                  </a:lnTo>
                  <a:lnTo>
                    <a:pt x="11299" y="797"/>
                  </a:lnTo>
                  <a:lnTo>
                    <a:pt x="9517" y="494"/>
                  </a:lnTo>
                  <a:lnTo>
                    <a:pt x="8683" y="304"/>
                  </a:lnTo>
                  <a:lnTo>
                    <a:pt x="690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p:nvPr/>
          </p:nvSpPr>
          <p:spPr>
            <a:xfrm>
              <a:off x="2848400" y="4024750"/>
              <a:ext cx="534600" cy="324200"/>
            </a:xfrm>
            <a:custGeom>
              <a:rect b="b" l="l" r="r" t="t"/>
              <a:pathLst>
                <a:path extrusionOk="0" h="12968" w="21384">
                  <a:moveTo>
                    <a:pt x="1669" y="1"/>
                  </a:moveTo>
                  <a:lnTo>
                    <a:pt x="1328" y="1783"/>
                  </a:lnTo>
                  <a:lnTo>
                    <a:pt x="569" y="5916"/>
                  </a:lnTo>
                  <a:lnTo>
                    <a:pt x="304" y="7242"/>
                  </a:lnTo>
                  <a:lnTo>
                    <a:pt x="1" y="9024"/>
                  </a:lnTo>
                  <a:lnTo>
                    <a:pt x="1745" y="9328"/>
                  </a:lnTo>
                  <a:lnTo>
                    <a:pt x="18465" y="12437"/>
                  </a:lnTo>
                  <a:lnTo>
                    <a:pt x="21384" y="12967"/>
                  </a:lnTo>
                  <a:lnTo>
                    <a:pt x="20474" y="10124"/>
                  </a:lnTo>
                  <a:lnTo>
                    <a:pt x="18616" y="4134"/>
                  </a:lnTo>
                  <a:lnTo>
                    <a:pt x="18275" y="3110"/>
                  </a:lnTo>
                  <a:lnTo>
                    <a:pt x="17213" y="2882"/>
                  </a:lnTo>
                  <a:lnTo>
                    <a:pt x="3413" y="342"/>
                  </a:lnTo>
                  <a:lnTo>
                    <a:pt x="166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p:cNvSpPr/>
            <p:nvPr/>
          </p:nvSpPr>
          <p:spPr>
            <a:xfrm>
              <a:off x="2880625" y="3635200"/>
              <a:ext cx="1746900" cy="931750"/>
            </a:xfrm>
            <a:custGeom>
              <a:rect b="b" l="l" r="r" t="t"/>
              <a:pathLst>
                <a:path extrusionOk="0" h="37270" w="69876">
                  <a:moveTo>
                    <a:pt x="3261" y="0"/>
                  </a:moveTo>
                  <a:lnTo>
                    <a:pt x="2920" y="1744"/>
                  </a:lnTo>
                  <a:lnTo>
                    <a:pt x="2844" y="2086"/>
                  </a:lnTo>
                  <a:lnTo>
                    <a:pt x="2579" y="3564"/>
                  </a:lnTo>
                  <a:lnTo>
                    <a:pt x="342" y="15697"/>
                  </a:lnTo>
                  <a:lnTo>
                    <a:pt x="1" y="17441"/>
                  </a:lnTo>
                  <a:lnTo>
                    <a:pt x="1783" y="17782"/>
                  </a:lnTo>
                  <a:lnTo>
                    <a:pt x="15545" y="20322"/>
                  </a:lnTo>
                  <a:lnTo>
                    <a:pt x="17668" y="27147"/>
                  </a:lnTo>
                  <a:lnTo>
                    <a:pt x="18010" y="28170"/>
                  </a:lnTo>
                  <a:lnTo>
                    <a:pt x="19071" y="28360"/>
                  </a:lnTo>
                  <a:lnTo>
                    <a:pt x="65288" y="36928"/>
                  </a:lnTo>
                  <a:lnTo>
                    <a:pt x="67032" y="37270"/>
                  </a:lnTo>
                  <a:lnTo>
                    <a:pt x="67373" y="35488"/>
                  </a:lnTo>
                  <a:lnTo>
                    <a:pt x="69420" y="24455"/>
                  </a:lnTo>
                  <a:lnTo>
                    <a:pt x="69875" y="21952"/>
                  </a:lnTo>
                  <a:lnTo>
                    <a:pt x="67373" y="22332"/>
                  </a:lnTo>
                  <a:lnTo>
                    <a:pt x="56340" y="24076"/>
                  </a:lnTo>
                  <a:cubicBezTo>
                    <a:pt x="55351" y="24229"/>
                    <a:pt x="54354" y="24306"/>
                    <a:pt x="53359" y="24306"/>
                  </a:cubicBezTo>
                  <a:cubicBezTo>
                    <a:pt x="52143" y="24306"/>
                    <a:pt x="50932" y="24191"/>
                    <a:pt x="49743" y="23962"/>
                  </a:cubicBezTo>
                  <a:lnTo>
                    <a:pt x="24986" y="19374"/>
                  </a:lnTo>
                  <a:cubicBezTo>
                    <a:pt x="16531" y="17820"/>
                    <a:pt x="10086" y="10920"/>
                    <a:pt x="9100" y="2351"/>
                  </a:cubicBezTo>
                  <a:lnTo>
                    <a:pt x="8948" y="1062"/>
                  </a:lnTo>
                  <a:lnTo>
                    <a:pt x="7621" y="797"/>
                  </a:lnTo>
                  <a:lnTo>
                    <a:pt x="5005" y="342"/>
                  </a:lnTo>
                  <a:lnTo>
                    <a:pt x="326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p:nvPr/>
          </p:nvSpPr>
          <p:spPr>
            <a:xfrm>
              <a:off x="3051250" y="3543250"/>
              <a:ext cx="1712750" cy="724100"/>
            </a:xfrm>
            <a:custGeom>
              <a:rect b="b" l="l" r="r" t="t"/>
              <a:pathLst>
                <a:path extrusionOk="0" h="28964" w="68510">
                  <a:moveTo>
                    <a:pt x="1479" y="1"/>
                  </a:moveTo>
                  <a:lnTo>
                    <a:pt x="1365" y="911"/>
                  </a:lnTo>
                  <a:cubicBezTo>
                    <a:pt x="0" y="10427"/>
                    <a:pt x="5384" y="19564"/>
                    <a:pt x="14332" y="23014"/>
                  </a:cubicBezTo>
                  <a:cubicBezTo>
                    <a:pt x="15545" y="23469"/>
                    <a:pt x="16758" y="23811"/>
                    <a:pt x="18009" y="24038"/>
                  </a:cubicBezTo>
                  <a:lnTo>
                    <a:pt x="42729" y="28626"/>
                  </a:lnTo>
                  <a:cubicBezTo>
                    <a:pt x="43947" y="28849"/>
                    <a:pt x="45188" y="28964"/>
                    <a:pt x="46432" y="28964"/>
                  </a:cubicBezTo>
                  <a:cubicBezTo>
                    <a:pt x="47511" y="28964"/>
                    <a:pt x="48593" y="28878"/>
                    <a:pt x="49667" y="28702"/>
                  </a:cubicBezTo>
                  <a:lnTo>
                    <a:pt x="65970" y="26161"/>
                  </a:lnTo>
                  <a:lnTo>
                    <a:pt x="68510" y="12399"/>
                  </a:lnTo>
                  <a:lnTo>
                    <a:pt x="147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a:off x="2735625" y="3662675"/>
              <a:ext cx="218975" cy="512825"/>
            </a:xfrm>
            <a:custGeom>
              <a:rect b="b" l="l" r="r" t="t"/>
              <a:pathLst>
                <a:path extrusionOk="0" h="20513" w="8759">
                  <a:moveTo>
                    <a:pt x="3640" y="1"/>
                  </a:moveTo>
                  <a:lnTo>
                    <a:pt x="3298" y="1745"/>
                  </a:lnTo>
                  <a:lnTo>
                    <a:pt x="341" y="17782"/>
                  </a:lnTo>
                  <a:lnTo>
                    <a:pt x="0" y="19564"/>
                  </a:lnTo>
                  <a:lnTo>
                    <a:pt x="1782" y="19868"/>
                  </a:lnTo>
                  <a:lnTo>
                    <a:pt x="5118" y="20512"/>
                  </a:lnTo>
                  <a:lnTo>
                    <a:pt x="8758" y="949"/>
                  </a:lnTo>
                  <a:lnTo>
                    <a:pt x="5384" y="304"/>
                  </a:lnTo>
                  <a:lnTo>
                    <a:pt x="364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4671100" y="1433350"/>
              <a:ext cx="182000" cy="718500"/>
            </a:xfrm>
            <a:custGeom>
              <a:rect b="b" l="l" r="r" t="t"/>
              <a:pathLst>
                <a:path extrusionOk="0" h="28740" w="7280">
                  <a:moveTo>
                    <a:pt x="0" y="0"/>
                  </a:moveTo>
                  <a:lnTo>
                    <a:pt x="0" y="1782"/>
                  </a:lnTo>
                  <a:lnTo>
                    <a:pt x="0" y="8341"/>
                  </a:lnTo>
                  <a:lnTo>
                    <a:pt x="0" y="19905"/>
                  </a:lnTo>
                  <a:lnTo>
                    <a:pt x="0" y="26957"/>
                  </a:lnTo>
                  <a:lnTo>
                    <a:pt x="0" y="28739"/>
                  </a:lnTo>
                  <a:lnTo>
                    <a:pt x="7280" y="28739"/>
                  </a:lnTo>
                  <a:lnTo>
                    <a:pt x="7280" y="26957"/>
                  </a:lnTo>
                  <a:lnTo>
                    <a:pt x="7280" y="1782"/>
                  </a:lnTo>
                  <a:lnTo>
                    <a:pt x="7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4671100" y="4714800"/>
              <a:ext cx="182000" cy="719425"/>
            </a:xfrm>
            <a:custGeom>
              <a:rect b="b" l="l" r="r" t="t"/>
              <a:pathLst>
                <a:path extrusionOk="0" h="28777" w="7280">
                  <a:moveTo>
                    <a:pt x="0" y="0"/>
                  </a:moveTo>
                  <a:lnTo>
                    <a:pt x="0" y="1820"/>
                  </a:lnTo>
                  <a:lnTo>
                    <a:pt x="0" y="8341"/>
                  </a:lnTo>
                  <a:lnTo>
                    <a:pt x="0" y="19905"/>
                  </a:lnTo>
                  <a:lnTo>
                    <a:pt x="0" y="26957"/>
                  </a:lnTo>
                  <a:lnTo>
                    <a:pt x="0" y="28777"/>
                  </a:lnTo>
                  <a:lnTo>
                    <a:pt x="7280" y="28777"/>
                  </a:lnTo>
                  <a:lnTo>
                    <a:pt x="7280" y="26957"/>
                  </a:lnTo>
                  <a:lnTo>
                    <a:pt x="7280" y="1820"/>
                  </a:lnTo>
                  <a:lnTo>
                    <a:pt x="728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0" name="Google Shape;380;p28"/>
          <p:cNvPicPr preferRelativeResize="0"/>
          <p:nvPr/>
        </p:nvPicPr>
        <p:blipFill rotWithShape="1">
          <a:blip r:embed="rId3">
            <a:alphaModFix/>
          </a:blip>
          <a:srcRect b="6646" l="0" r="0" t="0"/>
          <a:stretch/>
        </p:blipFill>
        <p:spPr>
          <a:xfrm>
            <a:off x="6106550" y="170825"/>
            <a:ext cx="2835450" cy="48018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9"/>
          <p:cNvSpPr txBox="1"/>
          <p:nvPr>
            <p:ph idx="1" type="body"/>
          </p:nvPr>
        </p:nvSpPr>
        <p:spPr>
          <a:xfrm>
            <a:off x="431075" y="2063900"/>
            <a:ext cx="2664000" cy="20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Computer as a tool.</a:t>
            </a:r>
            <a:endParaRPr b="1">
              <a:latin typeface="Ubuntu"/>
              <a:ea typeface="Ubuntu"/>
              <a:cs typeface="Ubuntu"/>
              <a:sym typeface="Ubuntu"/>
            </a:endParaRPr>
          </a:p>
          <a:p>
            <a:pPr indent="0" lvl="0" marL="0" rtl="0" algn="ctr">
              <a:spcBef>
                <a:spcPts val="1600"/>
              </a:spcBef>
              <a:spcAft>
                <a:spcPts val="0"/>
              </a:spcAft>
              <a:buNone/>
            </a:pPr>
            <a:r>
              <a:rPr lang="en"/>
              <a:t>Evidence is on computer or </a:t>
            </a:r>
            <a:r>
              <a:rPr lang="en"/>
              <a:t>computer</a:t>
            </a:r>
            <a:r>
              <a:rPr lang="en"/>
              <a:t> was used in criminal activity.</a:t>
            </a:r>
            <a:endParaRPr/>
          </a:p>
          <a:p>
            <a:pPr indent="0" lvl="0" marL="0" rtl="0" algn="ctr">
              <a:spcBef>
                <a:spcPts val="1600"/>
              </a:spcBef>
              <a:spcAft>
                <a:spcPts val="1600"/>
              </a:spcAft>
              <a:buNone/>
            </a:pPr>
            <a:r>
              <a:rPr lang="en"/>
              <a:t>Ex. Child Pornography, criminating emails etc.</a:t>
            </a:r>
            <a:endParaRPr/>
          </a:p>
        </p:txBody>
      </p:sp>
      <p:sp>
        <p:nvSpPr>
          <p:cNvPr id="386" name="Google Shape;386;p29"/>
          <p:cNvSpPr txBox="1"/>
          <p:nvPr>
            <p:ph idx="2" type="body"/>
          </p:nvPr>
        </p:nvSpPr>
        <p:spPr>
          <a:xfrm>
            <a:off x="6004425" y="2275838"/>
            <a:ext cx="2664000" cy="20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Ubuntu"/>
                <a:ea typeface="Ubuntu"/>
                <a:cs typeface="Ubuntu"/>
                <a:sym typeface="Ubuntu"/>
              </a:rPr>
              <a:t>Computer as a target.</a:t>
            </a:r>
            <a:endParaRPr b="1">
              <a:latin typeface="Ubuntu"/>
              <a:ea typeface="Ubuntu"/>
              <a:cs typeface="Ubuntu"/>
              <a:sym typeface="Ubuntu"/>
            </a:endParaRPr>
          </a:p>
          <a:p>
            <a:pPr indent="0" lvl="0" marL="0" rtl="0" algn="ctr">
              <a:spcBef>
                <a:spcPts val="1600"/>
              </a:spcBef>
              <a:spcAft>
                <a:spcPts val="0"/>
              </a:spcAft>
              <a:buNone/>
            </a:pPr>
            <a:r>
              <a:rPr lang="en"/>
              <a:t>Computer was used to target other computer or network based crime.</a:t>
            </a:r>
            <a:endParaRPr/>
          </a:p>
          <a:p>
            <a:pPr indent="0" lvl="0" marL="0" rtl="0" algn="ctr">
              <a:spcBef>
                <a:spcPts val="1600"/>
              </a:spcBef>
              <a:spcAft>
                <a:spcPts val="1600"/>
              </a:spcAft>
              <a:buNone/>
            </a:pPr>
            <a:r>
              <a:rPr lang="en"/>
              <a:t>Ex. Ransomware, Hacking etc.</a:t>
            </a:r>
            <a:endParaRPr/>
          </a:p>
        </p:txBody>
      </p:sp>
      <p:sp>
        <p:nvSpPr>
          <p:cNvPr id="387" name="Google Shape;387;p29"/>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Digitized</a:t>
            </a:r>
            <a:r>
              <a:rPr lang="en"/>
              <a:t> Crime</a:t>
            </a:r>
            <a:endParaRPr/>
          </a:p>
        </p:txBody>
      </p:sp>
      <p:sp>
        <p:nvSpPr>
          <p:cNvPr id="388" name="Google Shape;388;p29"/>
          <p:cNvSpPr txBox="1"/>
          <p:nvPr>
            <p:ph idx="3" type="subTitle"/>
          </p:nvPr>
        </p:nvSpPr>
        <p:spPr>
          <a:xfrm>
            <a:off x="5939700" y="1851963"/>
            <a:ext cx="26640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COMPUTER BASED CRIME</a:t>
            </a:r>
            <a:endParaRPr/>
          </a:p>
        </p:txBody>
      </p:sp>
      <p:sp>
        <p:nvSpPr>
          <p:cNvPr id="389" name="Google Shape;389;p29"/>
          <p:cNvSpPr txBox="1"/>
          <p:nvPr>
            <p:ph idx="4" type="subTitle"/>
          </p:nvPr>
        </p:nvSpPr>
        <p:spPr>
          <a:xfrm>
            <a:off x="202475" y="1617325"/>
            <a:ext cx="32676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COMPUTER FACILITATED CRIME</a:t>
            </a:r>
            <a:endParaRPr/>
          </a:p>
        </p:txBody>
      </p:sp>
      <p:pic>
        <p:nvPicPr>
          <p:cNvPr id="390" name="Google Shape;390;p29"/>
          <p:cNvPicPr preferRelativeResize="0"/>
          <p:nvPr/>
        </p:nvPicPr>
        <p:blipFill>
          <a:blip r:embed="rId3">
            <a:alphaModFix/>
          </a:blip>
          <a:stretch>
            <a:fillRect/>
          </a:stretch>
        </p:blipFill>
        <p:spPr>
          <a:xfrm>
            <a:off x="3437512" y="2106927"/>
            <a:ext cx="2268975" cy="1691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30"/>
          <p:cNvGrpSpPr/>
          <p:nvPr/>
        </p:nvGrpSpPr>
        <p:grpSpPr>
          <a:xfrm>
            <a:off x="713635" y="2771387"/>
            <a:ext cx="802211" cy="1039446"/>
            <a:chOff x="2068713" y="2982712"/>
            <a:chExt cx="802211" cy="1039446"/>
          </a:xfrm>
        </p:grpSpPr>
        <p:sp>
          <p:nvSpPr>
            <p:cNvPr id="396" name="Google Shape;396;p30"/>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0"/>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398" name="Google Shape;398;p30"/>
            <p:cNvSpPr/>
            <p:nvPr/>
          </p:nvSpPr>
          <p:spPr>
            <a:xfrm>
              <a:off x="2068713" y="2982712"/>
              <a:ext cx="181018" cy="1039446"/>
            </a:xfrm>
            <a:custGeom>
              <a:rect b="b" l="l" r="r" t="t"/>
              <a:pathLst>
                <a:path extrusionOk="0" h="32432" w="5648">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30"/>
          <p:cNvGrpSpPr/>
          <p:nvPr/>
        </p:nvGrpSpPr>
        <p:grpSpPr>
          <a:xfrm>
            <a:off x="2878603" y="2771387"/>
            <a:ext cx="801667" cy="1039446"/>
            <a:chOff x="4257888" y="2982712"/>
            <a:chExt cx="801667" cy="1039446"/>
          </a:xfrm>
        </p:grpSpPr>
        <p:sp>
          <p:nvSpPr>
            <p:cNvPr id="400" name="Google Shape;400;p30"/>
            <p:cNvSpPr/>
            <p:nvPr/>
          </p:nvSpPr>
          <p:spPr>
            <a:xfrm>
              <a:off x="4352115" y="2982712"/>
              <a:ext cx="707440" cy="1039446"/>
            </a:xfrm>
            <a:custGeom>
              <a:rect b="b" l="l" r="r" t="t"/>
              <a:pathLst>
                <a:path extrusionOk="0" h="32432" w="22073">
                  <a:moveTo>
                    <a:pt x="1" y="1"/>
                  </a:moveTo>
                  <a:lnTo>
                    <a:pt x="2708" y="32432"/>
                  </a:lnTo>
                  <a:lnTo>
                    <a:pt x="22073" y="32432"/>
                  </a:lnTo>
                  <a:lnTo>
                    <a:pt x="193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0"/>
            <p:cNvSpPr/>
            <p:nvPr/>
          </p:nvSpPr>
          <p:spPr>
            <a:xfrm>
              <a:off x="4352115" y="2982712"/>
              <a:ext cx="707440" cy="1039446"/>
            </a:xfrm>
            <a:custGeom>
              <a:rect b="b" l="l" r="r" t="t"/>
              <a:pathLst>
                <a:path extrusionOk="0" h="32432" w="22073">
                  <a:moveTo>
                    <a:pt x="1" y="1"/>
                  </a:moveTo>
                  <a:lnTo>
                    <a:pt x="2708" y="32432"/>
                  </a:lnTo>
                  <a:lnTo>
                    <a:pt x="22073" y="32432"/>
                  </a:lnTo>
                  <a:lnTo>
                    <a:pt x="19383"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0"/>
            <p:cNvSpPr/>
            <p:nvPr/>
          </p:nvSpPr>
          <p:spPr>
            <a:xfrm>
              <a:off x="4257888" y="2982712"/>
              <a:ext cx="181018" cy="1039446"/>
            </a:xfrm>
            <a:custGeom>
              <a:rect b="b" l="l" r="r" t="t"/>
              <a:pathLst>
                <a:path extrusionOk="0" h="32432" w="5648">
                  <a:moveTo>
                    <a:pt x="2690" y="1"/>
                  </a:moveTo>
                  <a:lnTo>
                    <a:pt x="0"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30"/>
          <p:cNvGrpSpPr/>
          <p:nvPr/>
        </p:nvGrpSpPr>
        <p:grpSpPr>
          <a:xfrm>
            <a:off x="5043026" y="2771387"/>
            <a:ext cx="802244" cy="1039446"/>
            <a:chOff x="6513439" y="2982712"/>
            <a:chExt cx="802244" cy="1039446"/>
          </a:xfrm>
        </p:grpSpPr>
        <p:sp>
          <p:nvSpPr>
            <p:cNvPr id="404" name="Google Shape;404;p30"/>
            <p:cNvSpPr/>
            <p:nvPr/>
          </p:nvSpPr>
          <p:spPr>
            <a:xfrm>
              <a:off x="6513439" y="2982712"/>
              <a:ext cx="707440" cy="1039446"/>
            </a:xfrm>
            <a:custGeom>
              <a:rect b="b" l="l" r="r" t="t"/>
              <a:pathLst>
                <a:path extrusionOk="0" h="32432" w="22073">
                  <a:moveTo>
                    <a:pt x="2707" y="1"/>
                  </a:moveTo>
                  <a:lnTo>
                    <a:pt x="1" y="32432"/>
                  </a:lnTo>
                  <a:lnTo>
                    <a:pt x="19383" y="32432"/>
                  </a:lnTo>
                  <a:lnTo>
                    <a:pt x="220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0"/>
            <p:cNvSpPr/>
            <p:nvPr/>
          </p:nvSpPr>
          <p:spPr>
            <a:xfrm>
              <a:off x="6513439" y="2982712"/>
              <a:ext cx="707440" cy="1039446"/>
            </a:xfrm>
            <a:custGeom>
              <a:rect b="b" l="l" r="r" t="t"/>
              <a:pathLst>
                <a:path extrusionOk="0" h="32432" w="22073">
                  <a:moveTo>
                    <a:pt x="2707" y="1"/>
                  </a:moveTo>
                  <a:lnTo>
                    <a:pt x="1" y="32432"/>
                  </a:lnTo>
                  <a:lnTo>
                    <a:pt x="19383" y="32432"/>
                  </a:lnTo>
                  <a:lnTo>
                    <a:pt x="220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
            <p:cNvSpPr/>
            <p:nvPr/>
          </p:nvSpPr>
          <p:spPr>
            <a:xfrm>
              <a:off x="7134632" y="2982712"/>
              <a:ext cx="181050" cy="1039446"/>
            </a:xfrm>
            <a:custGeom>
              <a:rect b="b" l="l" r="r" t="t"/>
              <a:pathLst>
                <a:path extrusionOk="0" h="32432" w="5649">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 name="Google Shape;407;p30"/>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WHEN TO USE DIGITAL FORENSICS</a:t>
            </a:r>
            <a:endParaRPr/>
          </a:p>
        </p:txBody>
      </p:sp>
      <p:sp>
        <p:nvSpPr>
          <p:cNvPr id="408" name="Google Shape;408;p30"/>
          <p:cNvSpPr txBox="1"/>
          <p:nvPr>
            <p:ph idx="2" type="subTitle"/>
          </p:nvPr>
        </p:nvSpPr>
        <p:spPr>
          <a:xfrm>
            <a:off x="224050" y="2136600"/>
            <a:ext cx="20706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Criminal Investigations</a:t>
            </a:r>
            <a:endParaRPr/>
          </a:p>
        </p:txBody>
      </p:sp>
      <p:sp>
        <p:nvSpPr>
          <p:cNvPr id="409" name="Google Shape;409;p30"/>
          <p:cNvSpPr txBox="1"/>
          <p:nvPr>
            <p:ph idx="4" type="subTitle"/>
          </p:nvPr>
        </p:nvSpPr>
        <p:spPr>
          <a:xfrm>
            <a:off x="2581644"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Civil Litigation</a:t>
            </a:r>
            <a:endParaRPr/>
          </a:p>
        </p:txBody>
      </p:sp>
      <p:sp>
        <p:nvSpPr>
          <p:cNvPr id="410" name="Google Shape;410;p30"/>
          <p:cNvSpPr txBox="1"/>
          <p:nvPr>
            <p:ph idx="6" type="subTitle"/>
          </p:nvPr>
        </p:nvSpPr>
        <p:spPr>
          <a:xfrm>
            <a:off x="4650038"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Intelligence</a:t>
            </a:r>
            <a:endParaRPr/>
          </a:p>
        </p:txBody>
      </p:sp>
      <p:sp>
        <p:nvSpPr>
          <p:cNvPr id="411" name="Google Shape;411;p30"/>
          <p:cNvSpPr/>
          <p:nvPr/>
        </p:nvSpPr>
        <p:spPr>
          <a:xfrm>
            <a:off x="3140859" y="3922549"/>
            <a:ext cx="936181" cy="118307"/>
          </a:xfrm>
          <a:custGeom>
            <a:rect b="b" l="l" r="r" t="t"/>
            <a:pathLst>
              <a:path extrusionOk="0" h="5635" w="29210">
                <a:moveTo>
                  <a:pt x="10067" y="0"/>
                </a:moveTo>
                <a:cubicBezTo>
                  <a:pt x="6166" y="0"/>
                  <a:pt x="0" y="2243"/>
                  <a:pt x="5978" y="3853"/>
                </a:cubicBezTo>
                <a:cubicBezTo>
                  <a:pt x="9810" y="4882"/>
                  <a:pt x="16008" y="5635"/>
                  <a:pt x="20863" y="5635"/>
                </a:cubicBezTo>
                <a:cubicBezTo>
                  <a:pt x="25704" y="5635"/>
                  <a:pt x="29209" y="4886"/>
                  <a:pt x="27699" y="2918"/>
                </a:cubicBezTo>
                <a:cubicBezTo>
                  <a:pt x="26703" y="1626"/>
                  <a:pt x="25556" y="1220"/>
                  <a:pt x="24376" y="1220"/>
                </a:cubicBezTo>
                <a:cubicBezTo>
                  <a:pt x="22380" y="1220"/>
                  <a:pt x="20290" y="2381"/>
                  <a:pt x="18673" y="2381"/>
                </a:cubicBezTo>
                <a:cubicBezTo>
                  <a:pt x="18328" y="2381"/>
                  <a:pt x="18004" y="2328"/>
                  <a:pt x="17707" y="2199"/>
                </a:cubicBezTo>
                <a:cubicBezTo>
                  <a:pt x="17440" y="2099"/>
                  <a:pt x="17189" y="1932"/>
                  <a:pt x="16972" y="1731"/>
                </a:cubicBezTo>
                <a:cubicBezTo>
                  <a:pt x="15485" y="261"/>
                  <a:pt x="12996" y="278"/>
                  <a:pt x="10940" y="44"/>
                </a:cubicBezTo>
                <a:cubicBezTo>
                  <a:pt x="10668" y="14"/>
                  <a:pt x="10374" y="0"/>
                  <a:pt x="100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0"/>
          <p:cNvSpPr/>
          <p:nvPr/>
        </p:nvSpPr>
        <p:spPr>
          <a:xfrm>
            <a:off x="5083839" y="3926203"/>
            <a:ext cx="436489" cy="110989"/>
          </a:xfrm>
          <a:custGeom>
            <a:rect b="b" l="l" r="r" t="t"/>
            <a:pathLst>
              <a:path extrusionOk="0" h="3463" w="13619">
                <a:moveTo>
                  <a:pt x="4233" y="0"/>
                </a:moveTo>
                <a:cubicBezTo>
                  <a:pt x="4176" y="0"/>
                  <a:pt x="4118" y="1"/>
                  <a:pt x="4061" y="2"/>
                </a:cubicBezTo>
                <a:cubicBezTo>
                  <a:pt x="1805" y="2"/>
                  <a:pt x="1" y="670"/>
                  <a:pt x="1" y="1522"/>
                </a:cubicBezTo>
                <a:cubicBezTo>
                  <a:pt x="1" y="2358"/>
                  <a:pt x="1805" y="3026"/>
                  <a:pt x="4061" y="3026"/>
                </a:cubicBezTo>
                <a:cubicBezTo>
                  <a:pt x="4529" y="3026"/>
                  <a:pt x="5013" y="2993"/>
                  <a:pt x="5481" y="2926"/>
                </a:cubicBezTo>
                <a:cubicBezTo>
                  <a:pt x="5608" y="2911"/>
                  <a:pt x="5734" y="2904"/>
                  <a:pt x="5860" y="2904"/>
                </a:cubicBezTo>
                <a:cubicBezTo>
                  <a:pt x="6167" y="2904"/>
                  <a:pt x="6472" y="2948"/>
                  <a:pt x="6768" y="3043"/>
                </a:cubicBezTo>
                <a:cubicBezTo>
                  <a:pt x="7620" y="3327"/>
                  <a:pt x="8502" y="3462"/>
                  <a:pt x="9400" y="3462"/>
                </a:cubicBezTo>
                <a:cubicBezTo>
                  <a:pt x="9452" y="3462"/>
                  <a:pt x="9505" y="3462"/>
                  <a:pt x="9558" y="3461"/>
                </a:cubicBezTo>
                <a:cubicBezTo>
                  <a:pt x="11797" y="3461"/>
                  <a:pt x="13618" y="2792"/>
                  <a:pt x="13618" y="1957"/>
                </a:cubicBezTo>
                <a:cubicBezTo>
                  <a:pt x="13618" y="1105"/>
                  <a:pt x="11797" y="436"/>
                  <a:pt x="9558" y="436"/>
                </a:cubicBezTo>
                <a:cubicBezTo>
                  <a:pt x="9240" y="436"/>
                  <a:pt x="8923" y="453"/>
                  <a:pt x="8605" y="470"/>
                </a:cubicBezTo>
                <a:cubicBezTo>
                  <a:pt x="8408" y="488"/>
                  <a:pt x="8209" y="498"/>
                  <a:pt x="8010" y="498"/>
                </a:cubicBezTo>
                <a:cubicBezTo>
                  <a:pt x="7485" y="498"/>
                  <a:pt x="6959" y="431"/>
                  <a:pt x="6450" y="286"/>
                </a:cubicBezTo>
                <a:cubicBezTo>
                  <a:pt x="5721" y="100"/>
                  <a:pt x="4978" y="0"/>
                  <a:pt x="4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0"/>
          <p:cNvSpPr/>
          <p:nvPr/>
        </p:nvSpPr>
        <p:spPr>
          <a:xfrm>
            <a:off x="1437532" y="3875975"/>
            <a:ext cx="644474" cy="118297"/>
          </a:xfrm>
          <a:custGeom>
            <a:rect b="b" l="l" r="r" t="t"/>
            <a:pathLst>
              <a:path extrusionOk="0" h="3691" w="17194">
                <a:moveTo>
                  <a:pt x="11165" y="0"/>
                </a:moveTo>
                <a:cubicBezTo>
                  <a:pt x="9543" y="0"/>
                  <a:pt x="9273" y="1149"/>
                  <a:pt x="6463" y="1149"/>
                </a:cubicBezTo>
                <a:cubicBezTo>
                  <a:pt x="6050" y="1149"/>
                  <a:pt x="5582" y="1125"/>
                  <a:pt x="5047" y="1068"/>
                </a:cubicBezTo>
                <a:cubicBezTo>
                  <a:pt x="4575" y="1015"/>
                  <a:pt x="4100" y="989"/>
                  <a:pt x="3625" y="989"/>
                </a:cubicBezTo>
                <a:cubicBezTo>
                  <a:pt x="2889" y="989"/>
                  <a:pt x="2152" y="1053"/>
                  <a:pt x="1421" y="1185"/>
                </a:cubicBezTo>
                <a:cubicBezTo>
                  <a:pt x="1" y="1452"/>
                  <a:pt x="135" y="3507"/>
                  <a:pt x="1571" y="3591"/>
                </a:cubicBezTo>
                <a:cubicBezTo>
                  <a:pt x="2626" y="3658"/>
                  <a:pt x="3793" y="3691"/>
                  <a:pt x="4989" y="3691"/>
                </a:cubicBezTo>
                <a:cubicBezTo>
                  <a:pt x="9138" y="3691"/>
                  <a:pt x="13632" y="3294"/>
                  <a:pt x="14955" y="2555"/>
                </a:cubicBezTo>
                <a:cubicBezTo>
                  <a:pt x="17194" y="1318"/>
                  <a:pt x="14905" y="617"/>
                  <a:pt x="11981" y="82"/>
                </a:cubicBezTo>
                <a:cubicBezTo>
                  <a:pt x="11672" y="25"/>
                  <a:pt x="11404" y="0"/>
                  <a:pt x="11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4" name="Google Shape;414;p30"/>
          <p:cNvGrpSpPr/>
          <p:nvPr/>
        </p:nvGrpSpPr>
        <p:grpSpPr>
          <a:xfrm>
            <a:off x="7208026" y="2817962"/>
            <a:ext cx="802211" cy="1039446"/>
            <a:chOff x="2068713" y="2982712"/>
            <a:chExt cx="802211" cy="1039446"/>
          </a:xfrm>
        </p:grpSpPr>
        <p:sp>
          <p:nvSpPr>
            <p:cNvPr id="415" name="Google Shape;415;p30"/>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0"/>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0"/>
            <p:cNvSpPr/>
            <p:nvPr/>
          </p:nvSpPr>
          <p:spPr>
            <a:xfrm>
              <a:off x="2068713" y="2982712"/>
              <a:ext cx="181018" cy="1039446"/>
            </a:xfrm>
            <a:custGeom>
              <a:rect b="b" l="l" r="r" t="t"/>
              <a:pathLst>
                <a:path extrusionOk="0" h="32432" w="5648">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30"/>
          <p:cNvSpPr txBox="1"/>
          <p:nvPr>
            <p:ph idx="2" type="subTitle"/>
          </p:nvPr>
        </p:nvSpPr>
        <p:spPr>
          <a:xfrm>
            <a:off x="6718432"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Administrative</a:t>
            </a:r>
            <a:endParaRPr/>
          </a:p>
        </p:txBody>
      </p:sp>
      <p:sp>
        <p:nvSpPr>
          <p:cNvPr id="419" name="Google Shape;419;p30"/>
          <p:cNvSpPr/>
          <p:nvPr/>
        </p:nvSpPr>
        <p:spPr>
          <a:xfrm>
            <a:off x="7931923" y="3922550"/>
            <a:ext cx="644474" cy="118297"/>
          </a:xfrm>
          <a:custGeom>
            <a:rect b="b" l="l" r="r" t="t"/>
            <a:pathLst>
              <a:path extrusionOk="0" h="3691" w="17194">
                <a:moveTo>
                  <a:pt x="11165" y="0"/>
                </a:moveTo>
                <a:cubicBezTo>
                  <a:pt x="9543" y="0"/>
                  <a:pt x="9273" y="1149"/>
                  <a:pt x="6463" y="1149"/>
                </a:cubicBezTo>
                <a:cubicBezTo>
                  <a:pt x="6050" y="1149"/>
                  <a:pt x="5582" y="1125"/>
                  <a:pt x="5047" y="1068"/>
                </a:cubicBezTo>
                <a:cubicBezTo>
                  <a:pt x="4575" y="1015"/>
                  <a:pt x="4100" y="989"/>
                  <a:pt x="3625" y="989"/>
                </a:cubicBezTo>
                <a:cubicBezTo>
                  <a:pt x="2889" y="989"/>
                  <a:pt x="2152" y="1053"/>
                  <a:pt x="1421" y="1185"/>
                </a:cubicBezTo>
                <a:cubicBezTo>
                  <a:pt x="1" y="1452"/>
                  <a:pt x="135" y="3507"/>
                  <a:pt x="1571" y="3591"/>
                </a:cubicBezTo>
                <a:cubicBezTo>
                  <a:pt x="2626" y="3658"/>
                  <a:pt x="3793" y="3691"/>
                  <a:pt x="4989" y="3691"/>
                </a:cubicBezTo>
                <a:cubicBezTo>
                  <a:pt x="9138" y="3691"/>
                  <a:pt x="13632" y="3294"/>
                  <a:pt x="14955" y="2555"/>
                </a:cubicBezTo>
                <a:cubicBezTo>
                  <a:pt x="17194" y="1318"/>
                  <a:pt x="14905" y="617"/>
                  <a:pt x="11981" y="82"/>
                </a:cubicBezTo>
                <a:cubicBezTo>
                  <a:pt x="11672" y="25"/>
                  <a:pt x="11404" y="0"/>
                  <a:pt x="11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0" name="Google Shape;420;p30"/>
          <p:cNvGrpSpPr/>
          <p:nvPr/>
        </p:nvGrpSpPr>
        <p:grpSpPr>
          <a:xfrm>
            <a:off x="7478502" y="3098402"/>
            <a:ext cx="378426" cy="346323"/>
            <a:chOff x="2193077" y="2419971"/>
            <a:chExt cx="378426" cy="346323"/>
          </a:xfrm>
        </p:grpSpPr>
        <p:sp>
          <p:nvSpPr>
            <p:cNvPr id="421" name="Google Shape;421;p30"/>
            <p:cNvSpPr/>
            <p:nvPr/>
          </p:nvSpPr>
          <p:spPr>
            <a:xfrm>
              <a:off x="2392423" y="2419971"/>
              <a:ext cx="179079" cy="150852"/>
            </a:xfrm>
            <a:custGeom>
              <a:rect b="b" l="l" r="r" t="t"/>
              <a:pathLst>
                <a:path extrusionOk="0" h="5761" w="6839">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0"/>
            <p:cNvSpPr/>
            <p:nvPr/>
          </p:nvSpPr>
          <p:spPr>
            <a:xfrm>
              <a:off x="2299990" y="2594389"/>
              <a:ext cx="51977" cy="93952"/>
            </a:xfrm>
            <a:custGeom>
              <a:rect b="b" l="l" r="r" t="t"/>
              <a:pathLst>
                <a:path extrusionOk="0" h="3588" w="1985">
                  <a:moveTo>
                    <a:pt x="1" y="1"/>
                  </a:moveTo>
                  <a:lnTo>
                    <a:pt x="1" y="2729"/>
                  </a:lnTo>
                  <a:lnTo>
                    <a:pt x="993" y="3588"/>
                  </a:lnTo>
                  <a:lnTo>
                    <a:pt x="1985" y="2729"/>
                  </a:lnTo>
                  <a:lnTo>
                    <a:pt x="1985" y="1"/>
                  </a:lnTo>
                  <a:close/>
                </a:path>
              </a:pathLst>
            </a:custGeom>
            <a:solidFill>
              <a:srgbClr val="C8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0"/>
            <p:cNvSpPr/>
            <p:nvPr/>
          </p:nvSpPr>
          <p:spPr>
            <a:xfrm>
              <a:off x="2193077" y="2652599"/>
              <a:ext cx="265804" cy="113695"/>
            </a:xfrm>
            <a:custGeom>
              <a:rect b="b" l="l" r="r" t="t"/>
              <a:pathLst>
                <a:path extrusionOk="0" h="4342" w="10151">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0"/>
            <p:cNvSpPr/>
            <p:nvPr/>
          </p:nvSpPr>
          <p:spPr>
            <a:xfrm>
              <a:off x="2393916" y="2666084"/>
              <a:ext cx="64965" cy="100210"/>
            </a:xfrm>
            <a:custGeom>
              <a:rect b="b" l="l" r="r" t="t"/>
              <a:pathLst>
                <a:path extrusionOk="0" h="3827" w="2481">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p:nvPr/>
          </p:nvSpPr>
          <p:spPr>
            <a:xfrm>
              <a:off x="2193077" y="2666346"/>
              <a:ext cx="64729" cy="99948"/>
            </a:xfrm>
            <a:custGeom>
              <a:rect b="b" l="l" r="r" t="t"/>
              <a:pathLst>
                <a:path extrusionOk="0" h="3817" w="2472">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0"/>
            <p:cNvSpPr/>
            <p:nvPr/>
          </p:nvSpPr>
          <p:spPr>
            <a:xfrm>
              <a:off x="2320231" y="2697742"/>
              <a:ext cx="11521" cy="12333"/>
            </a:xfrm>
            <a:custGeom>
              <a:rect b="b" l="l" r="r" t="t"/>
              <a:pathLst>
                <a:path extrusionOk="0" h="471" w="44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0"/>
            <p:cNvSpPr/>
            <p:nvPr/>
          </p:nvSpPr>
          <p:spPr>
            <a:xfrm>
              <a:off x="2320231" y="2716490"/>
              <a:ext cx="11521" cy="12333"/>
            </a:xfrm>
            <a:custGeom>
              <a:rect b="b" l="l" r="r" t="t"/>
              <a:pathLst>
                <a:path extrusionOk="0" h="471" w="44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0"/>
            <p:cNvSpPr/>
            <p:nvPr/>
          </p:nvSpPr>
          <p:spPr>
            <a:xfrm>
              <a:off x="2299833" y="2652860"/>
              <a:ext cx="26159" cy="38963"/>
            </a:xfrm>
            <a:custGeom>
              <a:rect b="b" l="l" r="r" t="t"/>
              <a:pathLst>
                <a:path extrusionOk="0" h="1488" w="999">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0"/>
            <p:cNvSpPr/>
            <p:nvPr/>
          </p:nvSpPr>
          <p:spPr>
            <a:xfrm>
              <a:off x="2270768" y="2472001"/>
              <a:ext cx="110448" cy="152030"/>
            </a:xfrm>
            <a:custGeom>
              <a:rect b="b" l="l" r="r" t="t"/>
              <a:pathLst>
                <a:path extrusionOk="0" h="5806" w="4218">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0"/>
            <p:cNvSpPr/>
            <p:nvPr/>
          </p:nvSpPr>
          <p:spPr>
            <a:xfrm>
              <a:off x="2253145" y="2454745"/>
              <a:ext cx="145301" cy="78293"/>
            </a:xfrm>
            <a:custGeom>
              <a:rect b="b" l="l" r="r" t="t"/>
              <a:pathLst>
                <a:path extrusionOk="0" h="2990" w="5549">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0"/>
            <p:cNvSpPr/>
            <p:nvPr/>
          </p:nvSpPr>
          <p:spPr>
            <a:xfrm>
              <a:off x="2319236" y="2570352"/>
              <a:ext cx="79210" cy="77534"/>
            </a:xfrm>
            <a:custGeom>
              <a:rect b="b" l="l" r="r" t="t"/>
              <a:pathLst>
                <a:path extrusionOk="0" h="2961" w="3025">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0"/>
            <p:cNvSpPr/>
            <p:nvPr/>
          </p:nvSpPr>
          <p:spPr>
            <a:xfrm>
              <a:off x="2325966" y="2652860"/>
              <a:ext cx="26264" cy="38963"/>
            </a:xfrm>
            <a:custGeom>
              <a:rect b="b" l="l" r="r" t="t"/>
              <a:pathLst>
                <a:path extrusionOk="0" h="1488" w="1003">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0"/>
            <p:cNvSpPr/>
            <p:nvPr/>
          </p:nvSpPr>
          <p:spPr>
            <a:xfrm>
              <a:off x="2363698" y="2721308"/>
              <a:ext cx="54229" cy="20503"/>
            </a:xfrm>
            <a:custGeom>
              <a:rect b="b" l="l" r="r" t="t"/>
              <a:pathLst>
                <a:path extrusionOk="0" h="783" w="2071">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0"/>
            <p:cNvSpPr/>
            <p:nvPr/>
          </p:nvSpPr>
          <p:spPr>
            <a:xfrm>
              <a:off x="2314732" y="2631127"/>
              <a:ext cx="22493" cy="22493"/>
            </a:xfrm>
            <a:custGeom>
              <a:rect b="b" l="l" r="r" t="t"/>
              <a:pathLst>
                <a:path extrusionOk="0" h="859" w="859">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0"/>
            <p:cNvSpPr/>
            <p:nvPr/>
          </p:nvSpPr>
          <p:spPr>
            <a:xfrm>
              <a:off x="2270768" y="2472236"/>
              <a:ext cx="37994" cy="49987"/>
            </a:xfrm>
            <a:custGeom>
              <a:rect b="b" l="l" r="r" t="t"/>
              <a:pathLst>
                <a:path extrusionOk="0" h="1909" w="1451">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0"/>
            <p:cNvSpPr/>
            <p:nvPr/>
          </p:nvSpPr>
          <p:spPr>
            <a:xfrm>
              <a:off x="2308736" y="2472001"/>
              <a:ext cx="72480" cy="71956"/>
            </a:xfrm>
            <a:custGeom>
              <a:rect b="b" l="l" r="r" t="t"/>
              <a:pathLst>
                <a:path extrusionOk="0" h="2748" w="2768">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0"/>
            <p:cNvSpPr/>
            <p:nvPr/>
          </p:nvSpPr>
          <p:spPr>
            <a:xfrm>
              <a:off x="2459614" y="2474567"/>
              <a:ext cx="38492" cy="32915"/>
            </a:xfrm>
            <a:custGeom>
              <a:rect b="b" l="l" r="r" t="t"/>
              <a:pathLst>
                <a:path extrusionOk="0" h="1257" w="147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0"/>
            <p:cNvSpPr/>
            <p:nvPr/>
          </p:nvSpPr>
          <p:spPr>
            <a:xfrm>
              <a:off x="2437540" y="2448696"/>
              <a:ext cx="88636" cy="84839"/>
            </a:xfrm>
            <a:custGeom>
              <a:rect b="b" l="l" r="r" t="t"/>
              <a:pathLst>
                <a:path extrusionOk="0" h="3240" w="3385">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
            <p:cNvSpPr/>
            <p:nvPr/>
          </p:nvSpPr>
          <p:spPr>
            <a:xfrm>
              <a:off x="2314235" y="2542883"/>
              <a:ext cx="23750" cy="37052"/>
            </a:xfrm>
            <a:custGeom>
              <a:rect b="b" l="l" r="r" t="t"/>
              <a:pathLst>
                <a:path extrusionOk="0" h="1415" w="907">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0"/>
            <p:cNvSpPr/>
            <p:nvPr/>
          </p:nvSpPr>
          <p:spPr>
            <a:xfrm>
              <a:off x="2231804" y="2521962"/>
              <a:ext cx="32496" cy="57974"/>
            </a:xfrm>
            <a:custGeom>
              <a:rect b="b" l="l" r="r" t="t"/>
              <a:pathLst>
                <a:path extrusionOk="0" h="2214" w="1241">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0"/>
            <p:cNvSpPr/>
            <p:nvPr/>
          </p:nvSpPr>
          <p:spPr>
            <a:xfrm>
              <a:off x="2387684" y="2521962"/>
              <a:ext cx="32496" cy="57974"/>
            </a:xfrm>
            <a:custGeom>
              <a:rect b="b" l="l" r="r" t="t"/>
              <a:pathLst>
                <a:path extrusionOk="0" h="2214" w="1241">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30"/>
          <p:cNvGrpSpPr/>
          <p:nvPr/>
        </p:nvGrpSpPr>
        <p:grpSpPr>
          <a:xfrm>
            <a:off x="3160834" y="3080036"/>
            <a:ext cx="420475" cy="383055"/>
            <a:chOff x="152134" y="1994097"/>
            <a:chExt cx="420475" cy="383055"/>
          </a:xfrm>
        </p:grpSpPr>
        <p:sp>
          <p:nvSpPr>
            <p:cNvPr id="443" name="Google Shape;443;p30"/>
            <p:cNvSpPr/>
            <p:nvPr/>
          </p:nvSpPr>
          <p:spPr>
            <a:xfrm>
              <a:off x="163189" y="2072799"/>
              <a:ext cx="62341" cy="140885"/>
            </a:xfrm>
            <a:custGeom>
              <a:rect b="b" l="l" r="r" t="t"/>
              <a:pathLst>
                <a:path extrusionOk="0" h="5365" w="2374">
                  <a:moveTo>
                    <a:pt x="2068" y="1"/>
                  </a:moveTo>
                  <a:cubicBezTo>
                    <a:pt x="1979" y="1"/>
                    <a:pt x="1890" y="49"/>
                    <a:pt x="1848" y="162"/>
                  </a:cubicBezTo>
                  <a:lnTo>
                    <a:pt x="49" y="5043"/>
                  </a:lnTo>
                  <a:cubicBezTo>
                    <a:pt x="1" y="5167"/>
                    <a:pt x="58" y="5301"/>
                    <a:pt x="192" y="5349"/>
                  </a:cubicBezTo>
                  <a:cubicBezTo>
                    <a:pt x="220" y="5360"/>
                    <a:pt x="247" y="5365"/>
                    <a:pt x="275" y="5365"/>
                  </a:cubicBezTo>
                  <a:cubicBezTo>
                    <a:pt x="371" y="5365"/>
                    <a:pt x="461" y="5303"/>
                    <a:pt x="498" y="5206"/>
                  </a:cubicBezTo>
                  <a:lnTo>
                    <a:pt x="2307" y="325"/>
                  </a:lnTo>
                  <a:cubicBezTo>
                    <a:pt x="2373" y="138"/>
                    <a:pt x="2220" y="1"/>
                    <a:pt x="2068"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 name="Google Shape;444;p30"/>
            <p:cNvGrpSpPr/>
            <p:nvPr/>
          </p:nvGrpSpPr>
          <p:grpSpPr>
            <a:xfrm>
              <a:off x="152134" y="1994097"/>
              <a:ext cx="420475" cy="383055"/>
              <a:chOff x="1277409" y="1961347"/>
              <a:chExt cx="420475" cy="383055"/>
            </a:xfrm>
          </p:grpSpPr>
          <p:sp>
            <p:nvSpPr>
              <p:cNvPr id="445" name="Google Shape;445;p30"/>
              <p:cNvSpPr/>
              <p:nvPr/>
            </p:nvSpPr>
            <p:spPr>
              <a:xfrm>
                <a:off x="1293244" y="2187288"/>
                <a:ext cx="108848" cy="47531"/>
              </a:xfrm>
              <a:custGeom>
                <a:rect b="b" l="l" r="r" t="t"/>
                <a:pathLst>
                  <a:path extrusionOk="0" h="1810" w="4145">
                    <a:moveTo>
                      <a:pt x="1" y="1"/>
                    </a:moveTo>
                    <a:cubicBezTo>
                      <a:pt x="144" y="1034"/>
                      <a:pt x="1025" y="1809"/>
                      <a:pt x="2077" y="1809"/>
                    </a:cubicBezTo>
                    <a:cubicBezTo>
                      <a:pt x="3120" y="1809"/>
                      <a:pt x="4011" y="1034"/>
                      <a:pt x="41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0"/>
              <p:cNvSpPr/>
              <p:nvPr/>
            </p:nvSpPr>
            <p:spPr>
              <a:xfrm>
                <a:off x="1349650" y="2040049"/>
                <a:ext cx="63129" cy="140832"/>
              </a:xfrm>
              <a:custGeom>
                <a:rect b="b" l="l" r="r" t="t"/>
                <a:pathLst>
                  <a:path extrusionOk="0" h="5363" w="2404">
                    <a:moveTo>
                      <a:pt x="307" y="1"/>
                    </a:moveTo>
                    <a:cubicBezTo>
                      <a:pt x="156" y="1"/>
                      <a:pt x="1" y="138"/>
                      <a:pt x="73" y="325"/>
                    </a:cubicBezTo>
                    <a:lnTo>
                      <a:pt x="1882" y="5206"/>
                    </a:lnTo>
                    <a:cubicBezTo>
                      <a:pt x="1921" y="5315"/>
                      <a:pt x="2008" y="5362"/>
                      <a:pt x="2097" y="5362"/>
                    </a:cubicBezTo>
                    <a:cubicBezTo>
                      <a:pt x="2248" y="5362"/>
                      <a:pt x="2404" y="5226"/>
                      <a:pt x="2331" y="5033"/>
                    </a:cubicBezTo>
                    <a:lnTo>
                      <a:pt x="523" y="162"/>
                    </a:lnTo>
                    <a:cubicBezTo>
                      <a:pt x="484" y="49"/>
                      <a:pt x="396" y="1"/>
                      <a:pt x="307"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0"/>
              <p:cNvSpPr/>
              <p:nvPr/>
            </p:nvSpPr>
            <p:spPr>
              <a:xfrm>
                <a:off x="1562907" y="2041493"/>
                <a:ext cx="62499" cy="139441"/>
              </a:xfrm>
              <a:custGeom>
                <a:rect b="b" l="l" r="r" t="t"/>
                <a:pathLst>
                  <a:path extrusionOk="0" h="5310" w="238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0"/>
              <p:cNvSpPr/>
              <p:nvPr/>
            </p:nvSpPr>
            <p:spPr>
              <a:xfrm>
                <a:off x="1624330" y="2041493"/>
                <a:ext cx="62919" cy="139309"/>
              </a:xfrm>
              <a:custGeom>
                <a:rect b="b" l="l" r="r" t="t"/>
                <a:pathLst>
                  <a:path extrusionOk="0" h="5305" w="2396">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
              <p:cNvSpPr/>
              <p:nvPr/>
            </p:nvSpPr>
            <p:spPr>
              <a:xfrm>
                <a:off x="1351725" y="2013106"/>
                <a:ext cx="129357" cy="40257"/>
              </a:xfrm>
              <a:custGeom>
                <a:rect b="b" l="l" r="r" t="t"/>
                <a:pathLst>
                  <a:path extrusionOk="0" h="1533" w="4926">
                    <a:moveTo>
                      <a:pt x="4587" y="0"/>
                    </a:moveTo>
                    <a:cubicBezTo>
                      <a:pt x="4563" y="0"/>
                      <a:pt x="4538" y="4"/>
                      <a:pt x="4511" y="11"/>
                    </a:cubicBezTo>
                    <a:cubicBezTo>
                      <a:pt x="1334" y="882"/>
                      <a:pt x="1114" y="968"/>
                      <a:pt x="310" y="1045"/>
                    </a:cubicBezTo>
                    <a:cubicBezTo>
                      <a:pt x="0" y="1063"/>
                      <a:pt x="12" y="1524"/>
                      <a:pt x="320" y="1524"/>
                    </a:cubicBezTo>
                    <a:cubicBezTo>
                      <a:pt x="326" y="1524"/>
                      <a:pt x="332" y="1524"/>
                      <a:pt x="338" y="1523"/>
                    </a:cubicBezTo>
                    <a:lnTo>
                      <a:pt x="358" y="1533"/>
                    </a:lnTo>
                    <a:cubicBezTo>
                      <a:pt x="1200" y="1447"/>
                      <a:pt x="1439" y="1351"/>
                      <a:pt x="4645" y="470"/>
                    </a:cubicBezTo>
                    <a:cubicBezTo>
                      <a:pt x="4925" y="392"/>
                      <a:pt x="4845" y="0"/>
                      <a:pt x="4587"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0"/>
              <p:cNvSpPr/>
              <p:nvPr/>
            </p:nvSpPr>
            <p:spPr>
              <a:xfrm>
                <a:off x="1491191" y="2012344"/>
                <a:ext cx="133900" cy="41281"/>
              </a:xfrm>
              <a:custGeom>
                <a:rect b="b" l="l" r="r" t="t"/>
                <a:pathLst>
                  <a:path extrusionOk="0" h="1572" w="5099">
                    <a:moveTo>
                      <a:pt x="341" y="1"/>
                    </a:moveTo>
                    <a:cubicBezTo>
                      <a:pt x="82" y="1"/>
                      <a:pt x="1" y="401"/>
                      <a:pt x="282" y="480"/>
                    </a:cubicBezTo>
                    <a:cubicBezTo>
                      <a:pt x="3631" y="1389"/>
                      <a:pt x="3861" y="1495"/>
                      <a:pt x="4741" y="1571"/>
                    </a:cubicBezTo>
                    <a:lnTo>
                      <a:pt x="4760" y="1571"/>
                    </a:lnTo>
                    <a:lnTo>
                      <a:pt x="4760" y="1562"/>
                    </a:lnTo>
                    <a:cubicBezTo>
                      <a:pt x="4767" y="1562"/>
                      <a:pt x="4773" y="1562"/>
                      <a:pt x="4779" y="1562"/>
                    </a:cubicBezTo>
                    <a:cubicBezTo>
                      <a:pt x="5077" y="1562"/>
                      <a:pt x="5099" y="1102"/>
                      <a:pt x="4780" y="1083"/>
                    </a:cubicBezTo>
                    <a:cubicBezTo>
                      <a:pt x="3957" y="1016"/>
                      <a:pt x="3765" y="930"/>
                      <a:pt x="415" y="11"/>
                    </a:cubicBezTo>
                    <a:cubicBezTo>
                      <a:pt x="389" y="4"/>
                      <a:pt x="364" y="1"/>
                      <a:pt x="341" y="1"/>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0"/>
              <p:cNvSpPr/>
              <p:nvPr/>
            </p:nvSpPr>
            <p:spPr>
              <a:xfrm>
                <a:off x="1474700" y="1961347"/>
                <a:ext cx="25157" cy="32195"/>
              </a:xfrm>
              <a:custGeom>
                <a:rect b="b" l="l" r="r" t="t"/>
                <a:pathLst>
                  <a:path extrusionOk="0" h="1226" w="958">
                    <a:moveTo>
                      <a:pt x="335" y="1"/>
                    </a:moveTo>
                    <a:cubicBezTo>
                      <a:pt x="153" y="1"/>
                      <a:pt x="0" y="154"/>
                      <a:pt x="0" y="336"/>
                    </a:cubicBezTo>
                    <a:lnTo>
                      <a:pt x="0" y="1226"/>
                    </a:lnTo>
                    <a:cubicBezTo>
                      <a:pt x="144" y="1149"/>
                      <a:pt x="307" y="1102"/>
                      <a:pt x="479" y="1102"/>
                    </a:cubicBezTo>
                    <a:cubicBezTo>
                      <a:pt x="642" y="1102"/>
                      <a:pt x="804" y="1140"/>
                      <a:pt x="957" y="1226"/>
                    </a:cubicBezTo>
                    <a:lnTo>
                      <a:pt x="957" y="336"/>
                    </a:lnTo>
                    <a:cubicBezTo>
                      <a:pt x="957" y="154"/>
                      <a:pt x="804" y="1"/>
                      <a:pt x="622" y="1"/>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
              <p:cNvSpPr/>
              <p:nvPr/>
            </p:nvSpPr>
            <p:spPr>
              <a:xfrm>
                <a:off x="1474700" y="2036503"/>
                <a:ext cx="24894" cy="259633"/>
              </a:xfrm>
              <a:custGeom>
                <a:rect b="b" l="l" r="r" t="t"/>
                <a:pathLst>
                  <a:path extrusionOk="0" h="9887" w="948">
                    <a:moveTo>
                      <a:pt x="0" y="0"/>
                    </a:moveTo>
                    <a:lnTo>
                      <a:pt x="0" y="9887"/>
                    </a:lnTo>
                    <a:lnTo>
                      <a:pt x="948" y="9887"/>
                    </a:lnTo>
                    <a:lnTo>
                      <a:pt x="948" y="0"/>
                    </a:lnTo>
                    <a:cubicBezTo>
                      <a:pt x="799" y="82"/>
                      <a:pt x="637" y="123"/>
                      <a:pt x="474" y="123"/>
                    </a:cubicBezTo>
                    <a:cubicBezTo>
                      <a:pt x="311" y="123"/>
                      <a:pt x="149" y="82"/>
                      <a:pt x="0" y="0"/>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p:nvPr/>
            </p:nvSpPr>
            <p:spPr>
              <a:xfrm>
                <a:off x="1474700" y="1961347"/>
                <a:ext cx="20877" cy="32195"/>
              </a:xfrm>
              <a:custGeom>
                <a:rect b="b" l="l" r="r" t="t"/>
                <a:pathLst>
                  <a:path extrusionOk="0" h="1226" w="795">
                    <a:moveTo>
                      <a:pt x="326" y="1"/>
                    </a:moveTo>
                    <a:cubicBezTo>
                      <a:pt x="144" y="1"/>
                      <a:pt x="0" y="154"/>
                      <a:pt x="0" y="336"/>
                    </a:cubicBezTo>
                    <a:lnTo>
                      <a:pt x="0" y="1226"/>
                    </a:lnTo>
                    <a:cubicBezTo>
                      <a:pt x="144" y="1140"/>
                      <a:pt x="309" y="1097"/>
                      <a:pt x="475" y="1097"/>
                    </a:cubicBezTo>
                    <a:cubicBezTo>
                      <a:pt x="531" y="1097"/>
                      <a:pt x="587" y="1102"/>
                      <a:pt x="642" y="1111"/>
                    </a:cubicBezTo>
                    <a:lnTo>
                      <a:pt x="642" y="326"/>
                    </a:lnTo>
                    <a:cubicBezTo>
                      <a:pt x="642" y="221"/>
                      <a:pt x="699" y="116"/>
                      <a:pt x="795" y="58"/>
                    </a:cubicBezTo>
                    <a:cubicBezTo>
                      <a:pt x="737" y="20"/>
                      <a:pt x="680" y="1"/>
                      <a:pt x="622" y="1"/>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1474700" y="2036503"/>
                <a:ext cx="16596" cy="259633"/>
              </a:xfrm>
              <a:custGeom>
                <a:rect b="b" l="l" r="r" t="t"/>
                <a:pathLst>
                  <a:path extrusionOk="0" h="9887" w="632">
                    <a:moveTo>
                      <a:pt x="0" y="0"/>
                    </a:moveTo>
                    <a:lnTo>
                      <a:pt x="0" y="9887"/>
                    </a:lnTo>
                    <a:lnTo>
                      <a:pt x="632" y="9887"/>
                    </a:lnTo>
                    <a:lnTo>
                      <a:pt x="632" y="115"/>
                    </a:lnTo>
                    <a:cubicBezTo>
                      <a:pt x="584" y="115"/>
                      <a:pt x="527" y="125"/>
                      <a:pt x="479" y="125"/>
                    </a:cubicBezTo>
                    <a:cubicBezTo>
                      <a:pt x="307" y="125"/>
                      <a:pt x="144" y="77"/>
                      <a:pt x="0" y="0"/>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0"/>
              <p:cNvSpPr/>
              <p:nvPr/>
            </p:nvSpPr>
            <p:spPr>
              <a:xfrm>
                <a:off x="1551852" y="2161921"/>
                <a:ext cx="145796" cy="25393"/>
              </a:xfrm>
              <a:custGeom>
                <a:rect b="b" l="l" r="r" t="t"/>
                <a:pathLst>
                  <a:path extrusionOk="0" h="967" w="5552">
                    <a:moveTo>
                      <a:pt x="412" y="0"/>
                    </a:moveTo>
                    <a:cubicBezTo>
                      <a:pt x="182" y="0"/>
                      <a:pt x="0" y="182"/>
                      <a:pt x="0" y="402"/>
                    </a:cubicBezTo>
                    <a:lnTo>
                      <a:pt x="0" y="565"/>
                    </a:lnTo>
                    <a:cubicBezTo>
                      <a:pt x="0" y="785"/>
                      <a:pt x="182" y="967"/>
                      <a:pt x="412" y="967"/>
                    </a:cubicBezTo>
                    <a:lnTo>
                      <a:pt x="5149" y="967"/>
                    </a:lnTo>
                    <a:cubicBezTo>
                      <a:pt x="5369" y="967"/>
                      <a:pt x="5551" y="785"/>
                      <a:pt x="5551" y="565"/>
                    </a:cubicBezTo>
                    <a:lnTo>
                      <a:pt x="5551" y="402"/>
                    </a:lnTo>
                    <a:cubicBezTo>
                      <a:pt x="5551" y="182"/>
                      <a:pt x="5369" y="0"/>
                      <a:pt x="5149" y="0"/>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1551852" y="2166175"/>
                <a:ext cx="146032" cy="21139"/>
              </a:xfrm>
              <a:custGeom>
                <a:rect b="b" l="l" r="r" t="t"/>
                <a:pathLst>
                  <a:path extrusionOk="0" h="805" w="5561">
                    <a:moveTo>
                      <a:pt x="87" y="1"/>
                    </a:moveTo>
                    <a:cubicBezTo>
                      <a:pt x="29" y="68"/>
                      <a:pt x="0" y="154"/>
                      <a:pt x="0" y="240"/>
                    </a:cubicBezTo>
                    <a:lnTo>
                      <a:pt x="0" y="393"/>
                    </a:lnTo>
                    <a:cubicBezTo>
                      <a:pt x="0" y="623"/>
                      <a:pt x="182" y="805"/>
                      <a:pt x="412" y="805"/>
                    </a:cubicBezTo>
                    <a:lnTo>
                      <a:pt x="5149" y="805"/>
                    </a:lnTo>
                    <a:cubicBezTo>
                      <a:pt x="5379" y="805"/>
                      <a:pt x="5561" y="623"/>
                      <a:pt x="5561" y="393"/>
                    </a:cubicBezTo>
                    <a:lnTo>
                      <a:pt x="5561" y="240"/>
                    </a:lnTo>
                    <a:cubicBezTo>
                      <a:pt x="5561" y="154"/>
                      <a:pt x="5532" y="68"/>
                      <a:pt x="5475" y="1"/>
                    </a:cubicBezTo>
                    <a:cubicBezTo>
                      <a:pt x="5398" y="96"/>
                      <a:pt x="5283" y="163"/>
                      <a:pt x="5149" y="163"/>
                    </a:cubicBezTo>
                    <a:lnTo>
                      <a:pt x="412" y="163"/>
                    </a:lnTo>
                    <a:cubicBezTo>
                      <a:pt x="278" y="163"/>
                      <a:pt x="163" y="96"/>
                      <a:pt x="87" y="1"/>
                    </a:cubicBezTo>
                    <a:close/>
                  </a:path>
                </a:pathLst>
              </a:custGeom>
              <a:solidFill>
                <a:srgbClr val="98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0"/>
              <p:cNvSpPr/>
              <p:nvPr/>
            </p:nvSpPr>
            <p:spPr>
              <a:xfrm>
                <a:off x="1572965" y="2187288"/>
                <a:ext cx="108848" cy="47531"/>
              </a:xfrm>
              <a:custGeom>
                <a:rect b="b" l="l" r="r" t="t"/>
                <a:pathLst>
                  <a:path extrusionOk="0" h="1810" w="4145">
                    <a:moveTo>
                      <a:pt x="0" y="1"/>
                    </a:moveTo>
                    <a:cubicBezTo>
                      <a:pt x="144" y="1034"/>
                      <a:pt x="1024" y="1809"/>
                      <a:pt x="2077" y="1809"/>
                    </a:cubicBezTo>
                    <a:cubicBezTo>
                      <a:pt x="3120" y="1809"/>
                      <a:pt x="4010" y="1034"/>
                      <a:pt x="4144"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0"/>
              <p:cNvSpPr/>
              <p:nvPr/>
            </p:nvSpPr>
            <p:spPr>
              <a:xfrm>
                <a:off x="1293244" y="2187288"/>
                <a:ext cx="67121" cy="47531"/>
              </a:xfrm>
              <a:custGeom>
                <a:rect b="b" l="l" r="r" t="t"/>
                <a:pathLst>
                  <a:path extrusionOk="0" h="1810" w="2556">
                    <a:moveTo>
                      <a:pt x="1" y="1"/>
                    </a:moveTo>
                    <a:cubicBezTo>
                      <a:pt x="149" y="1059"/>
                      <a:pt x="1048" y="1810"/>
                      <a:pt x="2067" y="1810"/>
                    </a:cubicBezTo>
                    <a:cubicBezTo>
                      <a:pt x="2228" y="1810"/>
                      <a:pt x="2392" y="1791"/>
                      <a:pt x="2556" y="1752"/>
                    </a:cubicBezTo>
                    <a:cubicBezTo>
                      <a:pt x="1714" y="1551"/>
                      <a:pt x="1082" y="862"/>
                      <a:pt x="967"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0"/>
              <p:cNvSpPr/>
              <p:nvPr/>
            </p:nvSpPr>
            <p:spPr>
              <a:xfrm>
                <a:off x="1572965" y="2187288"/>
                <a:ext cx="67121" cy="47531"/>
              </a:xfrm>
              <a:custGeom>
                <a:rect b="b" l="l" r="r" t="t"/>
                <a:pathLst>
                  <a:path extrusionOk="0" h="1810" w="2556">
                    <a:moveTo>
                      <a:pt x="0" y="1"/>
                    </a:moveTo>
                    <a:cubicBezTo>
                      <a:pt x="141" y="1059"/>
                      <a:pt x="1045" y="1810"/>
                      <a:pt x="2066" y="1810"/>
                    </a:cubicBezTo>
                    <a:cubicBezTo>
                      <a:pt x="2227" y="1810"/>
                      <a:pt x="2391" y="1791"/>
                      <a:pt x="2556" y="1752"/>
                    </a:cubicBezTo>
                    <a:cubicBezTo>
                      <a:pt x="1713" y="1551"/>
                      <a:pt x="1082" y="862"/>
                      <a:pt x="967"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0"/>
              <p:cNvSpPr/>
              <p:nvPr/>
            </p:nvSpPr>
            <p:spPr>
              <a:xfrm>
                <a:off x="1333211" y="2029466"/>
                <a:ext cx="34191" cy="33954"/>
              </a:xfrm>
              <a:custGeom>
                <a:rect b="b" l="l" r="r" t="t"/>
                <a:pathLst>
                  <a:path extrusionOk="0" h="1293" w="1302">
                    <a:moveTo>
                      <a:pt x="651" y="1"/>
                    </a:moveTo>
                    <a:cubicBezTo>
                      <a:pt x="297" y="1"/>
                      <a:pt x="0" y="288"/>
                      <a:pt x="0" y="651"/>
                    </a:cubicBezTo>
                    <a:cubicBezTo>
                      <a:pt x="0" y="1005"/>
                      <a:pt x="297" y="1293"/>
                      <a:pt x="651" y="1293"/>
                    </a:cubicBezTo>
                    <a:cubicBezTo>
                      <a:pt x="1005" y="1293"/>
                      <a:pt x="1302" y="1005"/>
                      <a:pt x="1302" y="651"/>
                    </a:cubicBezTo>
                    <a:cubicBezTo>
                      <a:pt x="1302" y="288"/>
                      <a:pt x="1005" y="1"/>
                      <a:pt x="65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0"/>
              <p:cNvSpPr/>
              <p:nvPr/>
            </p:nvSpPr>
            <p:spPr>
              <a:xfrm>
                <a:off x="1607891" y="2029466"/>
                <a:ext cx="33954" cy="33954"/>
              </a:xfrm>
              <a:custGeom>
                <a:rect b="b" l="l" r="r" t="t"/>
                <a:pathLst>
                  <a:path extrusionOk="0" h="1293" w="1293">
                    <a:moveTo>
                      <a:pt x="642" y="1"/>
                    </a:moveTo>
                    <a:cubicBezTo>
                      <a:pt x="288" y="1"/>
                      <a:pt x="1" y="288"/>
                      <a:pt x="1" y="651"/>
                    </a:cubicBezTo>
                    <a:cubicBezTo>
                      <a:pt x="1" y="1005"/>
                      <a:pt x="288" y="1293"/>
                      <a:pt x="642" y="1293"/>
                    </a:cubicBezTo>
                    <a:cubicBezTo>
                      <a:pt x="1005" y="1293"/>
                      <a:pt x="1293" y="1005"/>
                      <a:pt x="1293" y="651"/>
                    </a:cubicBezTo>
                    <a:cubicBezTo>
                      <a:pt x="1293" y="288"/>
                      <a:pt x="1005" y="1"/>
                      <a:pt x="642"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0"/>
              <p:cNvSpPr/>
              <p:nvPr/>
            </p:nvSpPr>
            <p:spPr>
              <a:xfrm>
                <a:off x="1428456" y="2293589"/>
                <a:ext cx="117382" cy="27941"/>
              </a:xfrm>
              <a:custGeom>
                <a:rect b="b" l="l" r="r" t="t"/>
                <a:pathLst>
                  <a:path extrusionOk="0" h="1064" w="4470">
                    <a:moveTo>
                      <a:pt x="402" y="1"/>
                    </a:moveTo>
                    <a:cubicBezTo>
                      <a:pt x="182" y="1"/>
                      <a:pt x="0" y="183"/>
                      <a:pt x="0" y="403"/>
                    </a:cubicBezTo>
                    <a:lnTo>
                      <a:pt x="0" y="1063"/>
                    </a:lnTo>
                    <a:lnTo>
                      <a:pt x="4470" y="1063"/>
                    </a:lnTo>
                    <a:lnTo>
                      <a:pt x="4470" y="403"/>
                    </a:lnTo>
                    <a:cubicBezTo>
                      <a:pt x="4470" y="183"/>
                      <a:pt x="4288" y="1"/>
                      <a:pt x="4068" y="1"/>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0"/>
              <p:cNvSpPr/>
              <p:nvPr/>
            </p:nvSpPr>
            <p:spPr>
              <a:xfrm>
                <a:off x="1428456" y="2302150"/>
                <a:ext cx="117382" cy="19380"/>
              </a:xfrm>
              <a:custGeom>
                <a:rect b="b" l="l" r="r" t="t"/>
                <a:pathLst>
                  <a:path extrusionOk="0" h="738" w="4470">
                    <a:moveTo>
                      <a:pt x="10" y="0"/>
                    </a:moveTo>
                    <a:cubicBezTo>
                      <a:pt x="0" y="19"/>
                      <a:pt x="0" y="48"/>
                      <a:pt x="0" y="77"/>
                    </a:cubicBezTo>
                    <a:lnTo>
                      <a:pt x="0" y="737"/>
                    </a:lnTo>
                    <a:lnTo>
                      <a:pt x="4470" y="737"/>
                    </a:lnTo>
                    <a:lnTo>
                      <a:pt x="4470" y="77"/>
                    </a:lnTo>
                    <a:cubicBezTo>
                      <a:pt x="4470" y="48"/>
                      <a:pt x="4470" y="19"/>
                      <a:pt x="4460"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0"/>
              <p:cNvSpPr/>
              <p:nvPr/>
            </p:nvSpPr>
            <p:spPr>
              <a:xfrm>
                <a:off x="1414381" y="2318982"/>
                <a:ext cx="146032" cy="25420"/>
              </a:xfrm>
              <a:custGeom>
                <a:rect b="b" l="l" r="r" t="t"/>
                <a:pathLst>
                  <a:path extrusionOk="0" h="968" w="5561">
                    <a:moveTo>
                      <a:pt x="412" y="0"/>
                    </a:moveTo>
                    <a:cubicBezTo>
                      <a:pt x="182" y="0"/>
                      <a:pt x="0" y="182"/>
                      <a:pt x="0" y="402"/>
                    </a:cubicBezTo>
                    <a:lnTo>
                      <a:pt x="0" y="565"/>
                    </a:lnTo>
                    <a:cubicBezTo>
                      <a:pt x="0" y="785"/>
                      <a:pt x="182" y="967"/>
                      <a:pt x="412" y="967"/>
                    </a:cubicBezTo>
                    <a:lnTo>
                      <a:pt x="5149" y="967"/>
                    </a:lnTo>
                    <a:cubicBezTo>
                      <a:pt x="5369" y="967"/>
                      <a:pt x="5551" y="785"/>
                      <a:pt x="5561" y="565"/>
                    </a:cubicBezTo>
                    <a:lnTo>
                      <a:pt x="5561" y="402"/>
                    </a:lnTo>
                    <a:cubicBezTo>
                      <a:pt x="5551" y="182"/>
                      <a:pt x="5369" y="0"/>
                      <a:pt x="5149" y="0"/>
                    </a:cubicBezTo>
                    <a:close/>
                  </a:path>
                </a:pathLst>
              </a:custGeom>
              <a:solidFill>
                <a:srgbClr val="4B6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0"/>
              <p:cNvSpPr/>
              <p:nvPr/>
            </p:nvSpPr>
            <p:spPr>
              <a:xfrm>
                <a:off x="1414381" y="2323263"/>
                <a:ext cx="146032" cy="21139"/>
              </a:xfrm>
              <a:custGeom>
                <a:rect b="b" l="l" r="r" t="t"/>
                <a:pathLst>
                  <a:path extrusionOk="0" h="805" w="5561">
                    <a:moveTo>
                      <a:pt x="87" y="0"/>
                    </a:moveTo>
                    <a:cubicBezTo>
                      <a:pt x="29" y="67"/>
                      <a:pt x="0" y="153"/>
                      <a:pt x="0" y="239"/>
                    </a:cubicBezTo>
                    <a:lnTo>
                      <a:pt x="0" y="393"/>
                    </a:lnTo>
                    <a:cubicBezTo>
                      <a:pt x="0" y="622"/>
                      <a:pt x="182" y="804"/>
                      <a:pt x="412" y="804"/>
                    </a:cubicBezTo>
                    <a:lnTo>
                      <a:pt x="5149" y="804"/>
                    </a:lnTo>
                    <a:cubicBezTo>
                      <a:pt x="5379" y="804"/>
                      <a:pt x="5561" y="622"/>
                      <a:pt x="5561" y="393"/>
                    </a:cubicBezTo>
                    <a:lnTo>
                      <a:pt x="5561" y="239"/>
                    </a:lnTo>
                    <a:cubicBezTo>
                      <a:pt x="5561" y="153"/>
                      <a:pt x="5532" y="67"/>
                      <a:pt x="5475" y="0"/>
                    </a:cubicBezTo>
                    <a:cubicBezTo>
                      <a:pt x="5398" y="105"/>
                      <a:pt x="5274" y="163"/>
                      <a:pt x="5149" y="163"/>
                    </a:cubicBezTo>
                    <a:lnTo>
                      <a:pt x="412" y="163"/>
                    </a:lnTo>
                    <a:cubicBezTo>
                      <a:pt x="278" y="163"/>
                      <a:pt x="163" y="105"/>
                      <a:pt x="87"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0"/>
              <p:cNvSpPr/>
              <p:nvPr/>
            </p:nvSpPr>
            <p:spPr>
              <a:xfrm>
                <a:off x="1462384" y="1990260"/>
                <a:ext cx="49526" cy="49526"/>
              </a:xfrm>
              <a:custGeom>
                <a:rect b="b" l="l" r="r" t="t"/>
                <a:pathLst>
                  <a:path extrusionOk="0" h="1886" w="1886">
                    <a:moveTo>
                      <a:pt x="938" y="1"/>
                    </a:moveTo>
                    <a:cubicBezTo>
                      <a:pt x="421" y="1"/>
                      <a:pt x="0" y="422"/>
                      <a:pt x="0" y="938"/>
                    </a:cubicBezTo>
                    <a:cubicBezTo>
                      <a:pt x="0" y="1465"/>
                      <a:pt x="421" y="1886"/>
                      <a:pt x="938" y="1886"/>
                    </a:cubicBezTo>
                    <a:cubicBezTo>
                      <a:pt x="1465" y="1886"/>
                      <a:pt x="1886" y="1465"/>
                      <a:pt x="1886" y="938"/>
                    </a:cubicBezTo>
                    <a:cubicBezTo>
                      <a:pt x="1886" y="422"/>
                      <a:pt x="1465" y="1"/>
                      <a:pt x="93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0"/>
              <p:cNvSpPr/>
              <p:nvPr/>
            </p:nvSpPr>
            <p:spPr>
              <a:xfrm>
                <a:off x="1333211" y="2029571"/>
                <a:ext cx="29674" cy="33980"/>
              </a:xfrm>
              <a:custGeom>
                <a:rect b="b" l="l" r="r" t="t"/>
                <a:pathLst>
                  <a:path extrusionOk="0" h="1294" w="1130">
                    <a:moveTo>
                      <a:pt x="654" y="1"/>
                    </a:moveTo>
                    <a:cubicBezTo>
                      <a:pt x="322" y="1"/>
                      <a:pt x="0" y="255"/>
                      <a:pt x="0" y="647"/>
                    </a:cubicBezTo>
                    <a:cubicBezTo>
                      <a:pt x="0" y="1040"/>
                      <a:pt x="322" y="1294"/>
                      <a:pt x="654" y="1294"/>
                    </a:cubicBezTo>
                    <a:cubicBezTo>
                      <a:pt x="824" y="1294"/>
                      <a:pt x="997" y="1227"/>
                      <a:pt x="1130" y="1078"/>
                    </a:cubicBezTo>
                    <a:cubicBezTo>
                      <a:pt x="1024" y="963"/>
                      <a:pt x="967" y="810"/>
                      <a:pt x="967" y="647"/>
                    </a:cubicBezTo>
                    <a:cubicBezTo>
                      <a:pt x="967" y="485"/>
                      <a:pt x="1024" y="331"/>
                      <a:pt x="1130" y="217"/>
                    </a:cubicBezTo>
                    <a:cubicBezTo>
                      <a:pt x="997" y="67"/>
                      <a:pt x="824" y="1"/>
                      <a:pt x="654"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0"/>
              <p:cNvSpPr/>
              <p:nvPr/>
            </p:nvSpPr>
            <p:spPr>
              <a:xfrm>
                <a:off x="1607891" y="2029571"/>
                <a:ext cx="29674" cy="33980"/>
              </a:xfrm>
              <a:custGeom>
                <a:rect b="b" l="l" r="r" t="t"/>
                <a:pathLst>
                  <a:path extrusionOk="0" h="1294" w="1130">
                    <a:moveTo>
                      <a:pt x="650" y="1"/>
                    </a:moveTo>
                    <a:cubicBezTo>
                      <a:pt x="319" y="1"/>
                      <a:pt x="1" y="255"/>
                      <a:pt x="1" y="647"/>
                    </a:cubicBezTo>
                    <a:cubicBezTo>
                      <a:pt x="1" y="1040"/>
                      <a:pt x="319" y="1294"/>
                      <a:pt x="650" y="1294"/>
                    </a:cubicBezTo>
                    <a:cubicBezTo>
                      <a:pt x="820" y="1294"/>
                      <a:pt x="994" y="1227"/>
                      <a:pt x="1130" y="1078"/>
                    </a:cubicBezTo>
                    <a:cubicBezTo>
                      <a:pt x="1025" y="963"/>
                      <a:pt x="967" y="810"/>
                      <a:pt x="967" y="647"/>
                    </a:cubicBezTo>
                    <a:cubicBezTo>
                      <a:pt x="967" y="485"/>
                      <a:pt x="1025" y="331"/>
                      <a:pt x="1130" y="217"/>
                    </a:cubicBezTo>
                    <a:cubicBezTo>
                      <a:pt x="994" y="67"/>
                      <a:pt x="820" y="1"/>
                      <a:pt x="650"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p:nvPr/>
            </p:nvSpPr>
            <p:spPr>
              <a:xfrm>
                <a:off x="1462384" y="1990286"/>
                <a:ext cx="37473" cy="49763"/>
              </a:xfrm>
              <a:custGeom>
                <a:rect b="b" l="l" r="r" t="t"/>
                <a:pathLst>
                  <a:path extrusionOk="0" h="1895" w="1427">
                    <a:moveTo>
                      <a:pt x="948" y="1"/>
                    </a:moveTo>
                    <a:cubicBezTo>
                      <a:pt x="454" y="1"/>
                      <a:pt x="0" y="397"/>
                      <a:pt x="0" y="947"/>
                    </a:cubicBezTo>
                    <a:cubicBezTo>
                      <a:pt x="0" y="1502"/>
                      <a:pt x="451" y="1895"/>
                      <a:pt x="944" y="1895"/>
                    </a:cubicBezTo>
                    <a:cubicBezTo>
                      <a:pt x="1105" y="1895"/>
                      <a:pt x="1271" y="1853"/>
                      <a:pt x="1426" y="1760"/>
                    </a:cubicBezTo>
                    <a:cubicBezTo>
                      <a:pt x="1139" y="1588"/>
                      <a:pt x="967" y="1282"/>
                      <a:pt x="967" y="947"/>
                    </a:cubicBezTo>
                    <a:cubicBezTo>
                      <a:pt x="967" y="612"/>
                      <a:pt x="1139" y="306"/>
                      <a:pt x="1426" y="134"/>
                    </a:cubicBezTo>
                    <a:cubicBezTo>
                      <a:pt x="1272" y="42"/>
                      <a:pt x="1108" y="1"/>
                      <a:pt x="948"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1277409" y="2161921"/>
                <a:ext cx="145796" cy="25393"/>
              </a:xfrm>
              <a:custGeom>
                <a:rect b="b" l="l" r="r" t="t"/>
                <a:pathLst>
                  <a:path extrusionOk="0" h="967" w="5552">
                    <a:moveTo>
                      <a:pt x="403" y="0"/>
                    </a:moveTo>
                    <a:cubicBezTo>
                      <a:pt x="182" y="0"/>
                      <a:pt x="1" y="182"/>
                      <a:pt x="1" y="402"/>
                    </a:cubicBezTo>
                    <a:lnTo>
                      <a:pt x="1" y="565"/>
                    </a:lnTo>
                    <a:cubicBezTo>
                      <a:pt x="1" y="785"/>
                      <a:pt x="182" y="967"/>
                      <a:pt x="403" y="967"/>
                    </a:cubicBezTo>
                    <a:lnTo>
                      <a:pt x="5149" y="967"/>
                    </a:lnTo>
                    <a:cubicBezTo>
                      <a:pt x="5370" y="967"/>
                      <a:pt x="5551" y="785"/>
                      <a:pt x="5551" y="565"/>
                    </a:cubicBezTo>
                    <a:lnTo>
                      <a:pt x="5551" y="402"/>
                    </a:lnTo>
                    <a:cubicBezTo>
                      <a:pt x="5551" y="182"/>
                      <a:pt x="5370" y="0"/>
                      <a:pt x="5149" y="0"/>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1277409" y="2166175"/>
                <a:ext cx="145796" cy="21139"/>
              </a:xfrm>
              <a:custGeom>
                <a:rect b="b" l="l" r="r" t="t"/>
                <a:pathLst>
                  <a:path extrusionOk="0" h="805" w="5552">
                    <a:moveTo>
                      <a:pt x="77" y="1"/>
                    </a:moveTo>
                    <a:cubicBezTo>
                      <a:pt x="29" y="68"/>
                      <a:pt x="1" y="154"/>
                      <a:pt x="1" y="240"/>
                    </a:cubicBezTo>
                    <a:lnTo>
                      <a:pt x="1" y="393"/>
                    </a:lnTo>
                    <a:cubicBezTo>
                      <a:pt x="1" y="623"/>
                      <a:pt x="182" y="805"/>
                      <a:pt x="403" y="805"/>
                    </a:cubicBezTo>
                    <a:lnTo>
                      <a:pt x="5149" y="805"/>
                    </a:lnTo>
                    <a:cubicBezTo>
                      <a:pt x="5370" y="805"/>
                      <a:pt x="5551" y="623"/>
                      <a:pt x="5551" y="393"/>
                    </a:cubicBezTo>
                    <a:lnTo>
                      <a:pt x="5551" y="240"/>
                    </a:lnTo>
                    <a:cubicBezTo>
                      <a:pt x="5551" y="154"/>
                      <a:pt x="5523" y="68"/>
                      <a:pt x="5475" y="1"/>
                    </a:cubicBezTo>
                    <a:cubicBezTo>
                      <a:pt x="5398" y="96"/>
                      <a:pt x="5274" y="163"/>
                      <a:pt x="5149" y="163"/>
                    </a:cubicBezTo>
                    <a:lnTo>
                      <a:pt x="403" y="163"/>
                    </a:lnTo>
                    <a:cubicBezTo>
                      <a:pt x="278" y="163"/>
                      <a:pt x="154" y="96"/>
                      <a:pt x="77" y="1"/>
                    </a:cubicBezTo>
                    <a:close/>
                  </a:path>
                </a:pathLst>
              </a:custGeom>
              <a:solidFill>
                <a:srgbClr val="98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2" name="Google Shape;472;p30"/>
          <p:cNvGrpSpPr/>
          <p:nvPr/>
        </p:nvGrpSpPr>
        <p:grpSpPr>
          <a:xfrm>
            <a:off x="5235894" y="3088323"/>
            <a:ext cx="283224" cy="366482"/>
            <a:chOff x="1361556" y="2425923"/>
            <a:chExt cx="283224" cy="366482"/>
          </a:xfrm>
        </p:grpSpPr>
        <p:sp>
          <p:nvSpPr>
            <p:cNvPr id="473" name="Google Shape;473;p30"/>
            <p:cNvSpPr/>
            <p:nvPr/>
          </p:nvSpPr>
          <p:spPr>
            <a:xfrm>
              <a:off x="1361556" y="2425923"/>
              <a:ext cx="283224" cy="366482"/>
            </a:xfrm>
            <a:custGeom>
              <a:rect b="b" l="l" r="r" t="t"/>
              <a:pathLst>
                <a:path extrusionOk="0" h="14024" w="10838">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D9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1493499" y="2660698"/>
              <a:ext cx="36951" cy="22866"/>
            </a:xfrm>
            <a:custGeom>
              <a:rect b="b" l="l" r="r" t="t"/>
              <a:pathLst>
                <a:path extrusionOk="0" h="875" w="1414">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697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1512341" y="2660959"/>
              <a:ext cx="18110" cy="20122"/>
            </a:xfrm>
            <a:custGeom>
              <a:rect b="b" l="l" r="r" t="t"/>
              <a:pathLst>
                <a:path extrusionOk="0" h="770" w="693">
                  <a:moveTo>
                    <a:pt x="0" y="0"/>
                  </a:moveTo>
                  <a:lnTo>
                    <a:pt x="0" y="173"/>
                  </a:lnTo>
                  <a:cubicBezTo>
                    <a:pt x="0" y="414"/>
                    <a:pt x="135" y="644"/>
                    <a:pt x="346" y="769"/>
                  </a:cubicBezTo>
                  <a:cubicBezTo>
                    <a:pt x="558" y="644"/>
                    <a:pt x="693" y="414"/>
                    <a:pt x="693" y="173"/>
                  </a:cubicBezTo>
                  <a:lnTo>
                    <a:pt x="693" y="0"/>
                  </a:lnTo>
                  <a:close/>
                </a:path>
              </a:pathLst>
            </a:custGeom>
            <a:solidFill>
              <a:srgbClr val="889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1433290" y="2489556"/>
              <a:ext cx="153711" cy="173180"/>
            </a:xfrm>
            <a:custGeom>
              <a:rect b="b" l="l" r="r" t="t"/>
              <a:pathLst>
                <a:path extrusionOk="0" h="6627" w="5882">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B8C2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1457306" y="2490314"/>
              <a:ext cx="129434" cy="172422"/>
            </a:xfrm>
            <a:custGeom>
              <a:rect b="b" l="l" r="r" t="t"/>
              <a:pathLst>
                <a:path extrusionOk="0" h="6598" w="4953">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1469876" y="2523502"/>
              <a:ext cx="79417" cy="95253"/>
            </a:xfrm>
            <a:custGeom>
              <a:rect b="b" l="l" r="r" t="t"/>
              <a:pathLst>
                <a:path extrusionOk="0" h="3645" w="3039">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B7C5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1421086" y="2581412"/>
              <a:ext cx="30131" cy="19338"/>
            </a:xfrm>
            <a:custGeom>
              <a:rect b="b" l="l" r="r" t="t"/>
              <a:pathLst>
                <a:path extrusionOk="0" h="740" w="1153">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1569336" y="2582222"/>
              <a:ext cx="30157" cy="19312"/>
            </a:xfrm>
            <a:custGeom>
              <a:rect b="b" l="l" r="r" t="t"/>
              <a:pathLst>
                <a:path extrusionOk="0" h="739" w="1154">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1506304" y="2449599"/>
              <a:ext cx="11342" cy="26498"/>
            </a:xfrm>
            <a:custGeom>
              <a:rect b="b" l="l" r="r" t="t"/>
              <a:pathLst>
                <a:path extrusionOk="0" h="1014" w="434">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1457228" y="2461176"/>
              <a:ext cx="23624" cy="25897"/>
            </a:xfrm>
            <a:custGeom>
              <a:rect b="b" l="l" r="r" t="t"/>
              <a:pathLst>
                <a:path extrusionOk="0" h="991" w="904">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1422680" y="2495723"/>
              <a:ext cx="29295" cy="18868"/>
            </a:xfrm>
            <a:custGeom>
              <a:rect b="b" l="l" r="r" t="t"/>
              <a:pathLst>
                <a:path extrusionOk="0" h="722" w="1121">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1410816" y="2542344"/>
              <a:ext cx="28171" cy="11315"/>
            </a:xfrm>
            <a:custGeom>
              <a:rect b="b" l="l" r="r" t="t"/>
              <a:pathLst>
                <a:path extrusionOk="0" h="433" w="1078">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1581932" y="2543833"/>
              <a:ext cx="29687" cy="11342"/>
            </a:xfrm>
            <a:custGeom>
              <a:rect b="b" l="l" r="r" t="t"/>
              <a:pathLst>
                <a:path extrusionOk="0" h="434" w="1136">
                  <a:moveTo>
                    <a:pt x="270" y="1"/>
                  </a:moveTo>
                  <a:cubicBezTo>
                    <a:pt x="1" y="20"/>
                    <a:pt x="1" y="405"/>
                    <a:pt x="270" y="434"/>
                  </a:cubicBezTo>
                  <a:lnTo>
                    <a:pt x="876" y="434"/>
                  </a:lnTo>
                  <a:cubicBezTo>
                    <a:pt x="1136" y="405"/>
                    <a:pt x="1136" y="20"/>
                    <a:pt x="876"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1571139" y="2496742"/>
              <a:ext cx="30183" cy="19234"/>
            </a:xfrm>
            <a:custGeom>
              <a:rect b="b" l="l" r="r" t="t"/>
              <a:pathLst>
                <a:path extrusionOk="0" h="736" w="1155">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1542655" y="2462483"/>
              <a:ext cx="22213" cy="25349"/>
            </a:xfrm>
            <a:custGeom>
              <a:rect b="b" l="l" r="r" t="t"/>
              <a:pathLst>
                <a:path extrusionOk="0" h="970" w="85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1496243" y="2594112"/>
              <a:ext cx="8075" cy="24382"/>
            </a:xfrm>
            <a:custGeom>
              <a:rect b="b" l="l" r="r" t="t"/>
              <a:pathLst>
                <a:path extrusionOk="0" h="933" w="309">
                  <a:moveTo>
                    <a:pt x="1" y="0"/>
                  </a:moveTo>
                  <a:lnTo>
                    <a:pt x="1" y="933"/>
                  </a:lnTo>
                  <a:lnTo>
                    <a:pt x="308" y="933"/>
                  </a:lnTo>
                  <a:lnTo>
                    <a:pt x="308" y="856"/>
                  </a:lnTo>
                  <a:cubicBezTo>
                    <a:pt x="308" y="539"/>
                    <a:pt x="203" y="241"/>
                    <a:pt x="1" y="0"/>
                  </a:cubicBezTo>
                  <a:close/>
                </a:path>
              </a:pathLst>
            </a:custGeom>
            <a:solidFill>
              <a:srgbClr val="A9B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1483935" y="2618468"/>
              <a:ext cx="56054" cy="22160"/>
            </a:xfrm>
            <a:custGeom>
              <a:rect b="b" l="l" r="r" t="t"/>
              <a:pathLst>
                <a:path extrusionOk="0" h="848" w="2145">
                  <a:moveTo>
                    <a:pt x="1" y="1"/>
                  </a:moveTo>
                  <a:lnTo>
                    <a:pt x="1" y="847"/>
                  </a:lnTo>
                  <a:lnTo>
                    <a:pt x="2145" y="847"/>
                  </a:lnTo>
                  <a:lnTo>
                    <a:pt x="2145" y="1"/>
                  </a:lnTo>
                  <a:close/>
                </a:path>
              </a:pathLst>
            </a:custGeom>
            <a:solidFill>
              <a:srgbClr val="C7D2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1483935" y="2640602"/>
              <a:ext cx="56054" cy="22134"/>
            </a:xfrm>
            <a:custGeom>
              <a:rect b="b" l="l" r="r" t="t"/>
              <a:pathLst>
                <a:path extrusionOk="0" h="847" w="2145">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889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a:off x="1504292" y="2618468"/>
              <a:ext cx="35697" cy="22160"/>
            </a:xfrm>
            <a:custGeom>
              <a:rect b="b" l="l" r="r" t="t"/>
              <a:pathLst>
                <a:path extrusionOk="0" h="848" w="1366">
                  <a:moveTo>
                    <a:pt x="0" y="1"/>
                  </a:moveTo>
                  <a:lnTo>
                    <a:pt x="0" y="847"/>
                  </a:lnTo>
                  <a:lnTo>
                    <a:pt x="1366" y="847"/>
                  </a:lnTo>
                  <a:lnTo>
                    <a:pt x="1366" y="1"/>
                  </a:lnTo>
                  <a:close/>
                </a:path>
              </a:pathLst>
            </a:custGeom>
            <a:solidFill>
              <a:srgbClr val="D9E0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1504031" y="2640602"/>
              <a:ext cx="35958" cy="22134"/>
            </a:xfrm>
            <a:custGeom>
              <a:rect b="b" l="l" r="r" t="t"/>
              <a:pathLst>
                <a:path extrusionOk="0" h="847" w="1376">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C7D2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30"/>
          <p:cNvGrpSpPr/>
          <p:nvPr/>
        </p:nvGrpSpPr>
        <p:grpSpPr>
          <a:xfrm>
            <a:off x="998873" y="3095963"/>
            <a:ext cx="354977" cy="351202"/>
            <a:chOff x="3725723" y="2455776"/>
            <a:chExt cx="354977" cy="351202"/>
          </a:xfrm>
        </p:grpSpPr>
        <p:sp>
          <p:nvSpPr>
            <p:cNvPr id="494" name="Google Shape;494;p30"/>
            <p:cNvSpPr/>
            <p:nvPr/>
          </p:nvSpPr>
          <p:spPr>
            <a:xfrm>
              <a:off x="3979248" y="2643109"/>
              <a:ext cx="40895" cy="40895"/>
            </a:xfrm>
            <a:custGeom>
              <a:rect b="b" l="l" r="r" t="t"/>
              <a:pathLst>
                <a:path extrusionOk="0" h="1560" w="1560">
                  <a:moveTo>
                    <a:pt x="1" y="0"/>
                  </a:moveTo>
                  <a:lnTo>
                    <a:pt x="997" y="1559"/>
                  </a:lnTo>
                  <a:lnTo>
                    <a:pt x="1560" y="1559"/>
                  </a:lnTo>
                  <a:cubicBezTo>
                    <a:pt x="1560" y="693"/>
                    <a:pt x="853" y="0"/>
                    <a:pt x="1" y="0"/>
                  </a:cubicBezTo>
                  <a:close/>
                </a:path>
              </a:pathLst>
            </a:custGeom>
            <a:solidFill>
              <a:srgbClr val="788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3938012" y="2643109"/>
              <a:ext cx="67373" cy="40502"/>
            </a:xfrm>
            <a:custGeom>
              <a:rect b="b" l="l" r="r" t="t"/>
              <a:pathLst>
                <a:path extrusionOk="0" h="1545" w="2570">
                  <a:moveTo>
                    <a:pt x="1574" y="0"/>
                  </a:moveTo>
                  <a:cubicBezTo>
                    <a:pt x="708" y="0"/>
                    <a:pt x="15" y="693"/>
                    <a:pt x="0" y="1545"/>
                  </a:cubicBezTo>
                  <a:lnTo>
                    <a:pt x="2570" y="1545"/>
                  </a:lnTo>
                  <a:cubicBezTo>
                    <a:pt x="2570" y="693"/>
                    <a:pt x="2122" y="0"/>
                    <a:pt x="1574" y="0"/>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3978514" y="2575736"/>
              <a:ext cx="22728" cy="45064"/>
            </a:xfrm>
            <a:custGeom>
              <a:rect b="b" l="l" r="r" t="t"/>
              <a:pathLst>
                <a:path extrusionOk="0" h="1719" w="867">
                  <a:moveTo>
                    <a:pt x="0" y="1"/>
                  </a:moveTo>
                  <a:lnTo>
                    <a:pt x="0" y="1719"/>
                  </a:lnTo>
                  <a:cubicBezTo>
                    <a:pt x="476" y="1719"/>
                    <a:pt x="866" y="1329"/>
                    <a:pt x="866" y="867"/>
                  </a:cubicBezTo>
                  <a:cubicBezTo>
                    <a:pt x="866" y="391"/>
                    <a:pt x="476" y="1"/>
                    <a:pt x="0" y="1"/>
                  </a:cubicBezTo>
                  <a:close/>
                </a:path>
              </a:pathLst>
            </a:custGeom>
            <a:solidFill>
              <a:srgbClr val="B4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3827516" y="2643109"/>
              <a:ext cx="41262" cy="40895"/>
            </a:xfrm>
            <a:custGeom>
              <a:rect b="b" l="l" r="r" t="t"/>
              <a:pathLst>
                <a:path extrusionOk="0" h="1560" w="1574">
                  <a:moveTo>
                    <a:pt x="0" y="0"/>
                  </a:moveTo>
                  <a:lnTo>
                    <a:pt x="996" y="1559"/>
                  </a:lnTo>
                  <a:lnTo>
                    <a:pt x="1574" y="1559"/>
                  </a:lnTo>
                  <a:cubicBezTo>
                    <a:pt x="1559" y="693"/>
                    <a:pt x="852" y="0"/>
                    <a:pt x="0" y="0"/>
                  </a:cubicBezTo>
                  <a:close/>
                </a:path>
              </a:pathLst>
            </a:custGeom>
            <a:solidFill>
              <a:srgbClr val="788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3786253" y="2643109"/>
              <a:ext cx="67399" cy="40502"/>
            </a:xfrm>
            <a:custGeom>
              <a:rect b="b" l="l" r="r" t="t"/>
              <a:pathLst>
                <a:path extrusionOk="0" h="1545" w="2571">
                  <a:moveTo>
                    <a:pt x="1574" y="0"/>
                  </a:moveTo>
                  <a:cubicBezTo>
                    <a:pt x="708" y="0"/>
                    <a:pt x="15" y="693"/>
                    <a:pt x="1" y="1545"/>
                  </a:cubicBezTo>
                  <a:lnTo>
                    <a:pt x="2570" y="1545"/>
                  </a:lnTo>
                  <a:cubicBezTo>
                    <a:pt x="2570" y="693"/>
                    <a:pt x="2123" y="0"/>
                    <a:pt x="1574" y="0"/>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3827122" y="2575736"/>
              <a:ext cx="22361" cy="45064"/>
            </a:xfrm>
            <a:custGeom>
              <a:rect b="b" l="l" r="r" t="t"/>
              <a:pathLst>
                <a:path extrusionOk="0" h="1719" w="853">
                  <a:moveTo>
                    <a:pt x="1" y="1"/>
                  </a:moveTo>
                  <a:lnTo>
                    <a:pt x="1" y="1719"/>
                  </a:lnTo>
                  <a:cubicBezTo>
                    <a:pt x="463" y="1719"/>
                    <a:pt x="853" y="1329"/>
                    <a:pt x="853" y="867"/>
                  </a:cubicBezTo>
                  <a:cubicBezTo>
                    <a:pt x="853" y="391"/>
                    <a:pt x="463" y="1"/>
                    <a:pt x="1" y="1"/>
                  </a:cubicBezTo>
                  <a:close/>
                </a:path>
              </a:pathLst>
            </a:custGeom>
            <a:solidFill>
              <a:srgbClr val="B4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3903198" y="2644996"/>
              <a:ext cx="55261" cy="55261"/>
            </a:xfrm>
            <a:custGeom>
              <a:rect b="b" l="l" r="r" t="t"/>
              <a:pathLst>
                <a:path extrusionOk="0" h="2108" w="2108">
                  <a:moveTo>
                    <a:pt x="0" y="0"/>
                  </a:moveTo>
                  <a:lnTo>
                    <a:pt x="1256" y="2108"/>
                  </a:lnTo>
                  <a:lnTo>
                    <a:pt x="2108" y="2108"/>
                  </a:lnTo>
                  <a:cubicBezTo>
                    <a:pt x="2108" y="953"/>
                    <a:pt x="1170" y="0"/>
                    <a:pt x="0" y="0"/>
                  </a:cubicBezTo>
                  <a:close/>
                </a:path>
              </a:pathLst>
            </a:custGeom>
            <a:solidFill>
              <a:srgbClr val="D5DE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3847937" y="2644996"/>
              <a:ext cx="88213" cy="55261"/>
            </a:xfrm>
            <a:custGeom>
              <a:rect b="b" l="l" r="r" t="t"/>
              <a:pathLst>
                <a:path extrusionOk="0" h="2108" w="3365">
                  <a:moveTo>
                    <a:pt x="2108" y="0"/>
                  </a:moveTo>
                  <a:cubicBezTo>
                    <a:pt x="954" y="0"/>
                    <a:pt x="1" y="953"/>
                    <a:pt x="1" y="2108"/>
                  </a:cubicBezTo>
                  <a:lnTo>
                    <a:pt x="3364" y="2108"/>
                  </a:lnTo>
                  <a:cubicBezTo>
                    <a:pt x="3364" y="953"/>
                    <a:pt x="2801" y="0"/>
                    <a:pt x="2108" y="0"/>
                  </a:cubicBezTo>
                  <a:close/>
                </a:path>
              </a:pathLst>
            </a:custGeom>
            <a:solidFill>
              <a:srgbClr val="74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3903565" y="2561737"/>
              <a:ext cx="30698" cy="60950"/>
            </a:xfrm>
            <a:custGeom>
              <a:rect b="b" l="l" r="r" t="t"/>
              <a:pathLst>
                <a:path extrusionOk="0" h="2325" w="1171">
                  <a:moveTo>
                    <a:pt x="1" y="1"/>
                  </a:moveTo>
                  <a:lnTo>
                    <a:pt x="1" y="2325"/>
                  </a:lnTo>
                  <a:cubicBezTo>
                    <a:pt x="650" y="2325"/>
                    <a:pt x="1170" y="1805"/>
                    <a:pt x="1170" y="1170"/>
                  </a:cubicBezTo>
                  <a:cubicBezTo>
                    <a:pt x="1170" y="520"/>
                    <a:pt x="650" y="1"/>
                    <a:pt x="1" y="1"/>
                  </a:cubicBezTo>
                  <a:close/>
                </a:path>
              </a:pathLst>
            </a:custGeom>
            <a:solidFill>
              <a:srgbClr val="85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3872553" y="2561737"/>
              <a:ext cx="46191" cy="60950"/>
            </a:xfrm>
            <a:custGeom>
              <a:rect b="b" l="l" r="r" t="t"/>
              <a:pathLst>
                <a:path extrusionOk="0" h="2325" w="1762">
                  <a:moveTo>
                    <a:pt x="1155" y="1"/>
                  </a:moveTo>
                  <a:cubicBezTo>
                    <a:pt x="520" y="1"/>
                    <a:pt x="0" y="520"/>
                    <a:pt x="0" y="1170"/>
                  </a:cubicBezTo>
                  <a:cubicBezTo>
                    <a:pt x="0" y="1805"/>
                    <a:pt x="520" y="2325"/>
                    <a:pt x="1155" y="2325"/>
                  </a:cubicBezTo>
                  <a:lnTo>
                    <a:pt x="1184" y="2325"/>
                  </a:lnTo>
                  <a:cubicBezTo>
                    <a:pt x="1501" y="2310"/>
                    <a:pt x="1761" y="1805"/>
                    <a:pt x="1761" y="1170"/>
                  </a:cubicBezTo>
                  <a:cubicBezTo>
                    <a:pt x="1761" y="535"/>
                    <a:pt x="1516" y="15"/>
                    <a:pt x="1184" y="1"/>
                  </a:cubicBezTo>
                  <a:close/>
                </a:path>
              </a:pathLst>
            </a:custGeom>
            <a:solidFill>
              <a:srgbClr val="9DA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3797237" y="2575736"/>
              <a:ext cx="37120" cy="45064"/>
            </a:xfrm>
            <a:custGeom>
              <a:rect b="b" l="l" r="r" t="t"/>
              <a:pathLst>
                <a:path extrusionOk="0" h="1719" w="1416">
                  <a:moveTo>
                    <a:pt x="1141" y="1"/>
                  </a:moveTo>
                  <a:cubicBezTo>
                    <a:pt x="0" y="1"/>
                    <a:pt x="0" y="1719"/>
                    <a:pt x="1141" y="1719"/>
                  </a:cubicBezTo>
                  <a:cubicBezTo>
                    <a:pt x="1285" y="1719"/>
                    <a:pt x="1415" y="1329"/>
                    <a:pt x="1415" y="867"/>
                  </a:cubicBezTo>
                  <a:cubicBezTo>
                    <a:pt x="1415" y="391"/>
                    <a:pt x="1285" y="1"/>
                    <a:pt x="1141" y="1"/>
                  </a:cubicBezTo>
                  <a:close/>
                </a:path>
              </a:pathLst>
            </a:custGeom>
            <a:solidFill>
              <a:srgbClr val="E7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3948603" y="2575736"/>
              <a:ext cx="37487" cy="45064"/>
            </a:xfrm>
            <a:custGeom>
              <a:rect b="b" l="l" r="r" t="t"/>
              <a:pathLst>
                <a:path extrusionOk="0" h="1719" w="1430">
                  <a:moveTo>
                    <a:pt x="1141" y="1"/>
                  </a:moveTo>
                  <a:cubicBezTo>
                    <a:pt x="1" y="1"/>
                    <a:pt x="1" y="1719"/>
                    <a:pt x="1141" y="1719"/>
                  </a:cubicBezTo>
                  <a:cubicBezTo>
                    <a:pt x="1300" y="1719"/>
                    <a:pt x="1430" y="1329"/>
                    <a:pt x="1430" y="867"/>
                  </a:cubicBezTo>
                  <a:cubicBezTo>
                    <a:pt x="1430" y="391"/>
                    <a:pt x="1300" y="1"/>
                    <a:pt x="1141" y="1"/>
                  </a:cubicBezTo>
                  <a:close/>
                </a:path>
              </a:pathLst>
            </a:custGeom>
            <a:solidFill>
              <a:srgbClr val="E7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3725723" y="2455776"/>
              <a:ext cx="354977" cy="351202"/>
            </a:xfrm>
            <a:custGeom>
              <a:rect b="b" l="l" r="r" t="t"/>
              <a:pathLst>
                <a:path extrusionOk="0" h="13397" w="13541">
                  <a:moveTo>
                    <a:pt x="6987" y="1156"/>
                  </a:moveTo>
                  <a:cubicBezTo>
                    <a:pt x="9874" y="1271"/>
                    <a:pt x="12198" y="3595"/>
                    <a:pt x="12314" y="6482"/>
                  </a:cubicBezTo>
                  <a:lnTo>
                    <a:pt x="11794" y="6482"/>
                  </a:lnTo>
                  <a:cubicBezTo>
                    <a:pt x="11520" y="6482"/>
                    <a:pt x="11520" y="6915"/>
                    <a:pt x="11794" y="6915"/>
                  </a:cubicBezTo>
                  <a:lnTo>
                    <a:pt x="12314" y="6915"/>
                  </a:lnTo>
                  <a:cubicBezTo>
                    <a:pt x="12198" y="9802"/>
                    <a:pt x="9874" y="12112"/>
                    <a:pt x="6987" y="12227"/>
                  </a:cubicBezTo>
                  <a:lnTo>
                    <a:pt x="6987" y="11722"/>
                  </a:lnTo>
                  <a:cubicBezTo>
                    <a:pt x="6987" y="11578"/>
                    <a:pt x="6879" y="11506"/>
                    <a:pt x="6770" y="11506"/>
                  </a:cubicBezTo>
                  <a:cubicBezTo>
                    <a:pt x="6662" y="11506"/>
                    <a:pt x="6554" y="11578"/>
                    <a:pt x="6554" y="11722"/>
                  </a:cubicBezTo>
                  <a:lnTo>
                    <a:pt x="6554" y="12227"/>
                  </a:lnTo>
                  <a:cubicBezTo>
                    <a:pt x="3667" y="12112"/>
                    <a:pt x="1357" y="9788"/>
                    <a:pt x="1242" y="6901"/>
                  </a:cubicBezTo>
                  <a:lnTo>
                    <a:pt x="1747" y="6901"/>
                  </a:lnTo>
                  <a:cubicBezTo>
                    <a:pt x="2036" y="6901"/>
                    <a:pt x="2036" y="6482"/>
                    <a:pt x="1747" y="6482"/>
                  </a:cubicBezTo>
                  <a:lnTo>
                    <a:pt x="1242" y="6482"/>
                  </a:lnTo>
                  <a:cubicBezTo>
                    <a:pt x="1357" y="3581"/>
                    <a:pt x="3667" y="1271"/>
                    <a:pt x="6554" y="1156"/>
                  </a:cubicBezTo>
                  <a:lnTo>
                    <a:pt x="6554" y="1661"/>
                  </a:lnTo>
                  <a:cubicBezTo>
                    <a:pt x="6554" y="1805"/>
                    <a:pt x="6662" y="1877"/>
                    <a:pt x="6770" y="1877"/>
                  </a:cubicBezTo>
                  <a:cubicBezTo>
                    <a:pt x="6879" y="1877"/>
                    <a:pt x="6987" y="1805"/>
                    <a:pt x="6987" y="1661"/>
                  </a:cubicBezTo>
                  <a:lnTo>
                    <a:pt x="6987" y="1156"/>
                  </a:lnTo>
                  <a:close/>
                  <a:moveTo>
                    <a:pt x="6770" y="1"/>
                  </a:moveTo>
                  <a:cubicBezTo>
                    <a:pt x="6662" y="1"/>
                    <a:pt x="6554" y="73"/>
                    <a:pt x="6554" y="217"/>
                  </a:cubicBezTo>
                  <a:lnTo>
                    <a:pt x="6554" y="737"/>
                  </a:lnTo>
                  <a:cubicBezTo>
                    <a:pt x="3436" y="852"/>
                    <a:pt x="924" y="3350"/>
                    <a:pt x="809" y="6482"/>
                  </a:cubicBezTo>
                  <a:lnTo>
                    <a:pt x="289" y="6482"/>
                  </a:lnTo>
                  <a:cubicBezTo>
                    <a:pt x="0" y="6482"/>
                    <a:pt x="0" y="6915"/>
                    <a:pt x="289" y="6915"/>
                  </a:cubicBezTo>
                  <a:lnTo>
                    <a:pt x="809" y="6915"/>
                  </a:lnTo>
                  <a:cubicBezTo>
                    <a:pt x="924" y="10033"/>
                    <a:pt x="3436" y="12545"/>
                    <a:pt x="6554" y="12661"/>
                  </a:cubicBezTo>
                  <a:lnTo>
                    <a:pt x="6554" y="13180"/>
                  </a:lnTo>
                  <a:cubicBezTo>
                    <a:pt x="6554" y="13325"/>
                    <a:pt x="6662" y="13397"/>
                    <a:pt x="6770" y="13397"/>
                  </a:cubicBezTo>
                  <a:cubicBezTo>
                    <a:pt x="6879" y="13397"/>
                    <a:pt x="6987" y="13325"/>
                    <a:pt x="6987" y="13180"/>
                  </a:cubicBezTo>
                  <a:lnTo>
                    <a:pt x="6987" y="12661"/>
                  </a:lnTo>
                  <a:cubicBezTo>
                    <a:pt x="10119" y="12545"/>
                    <a:pt x="12617" y="10033"/>
                    <a:pt x="12732" y="6915"/>
                  </a:cubicBezTo>
                  <a:lnTo>
                    <a:pt x="13252" y="6915"/>
                  </a:lnTo>
                  <a:cubicBezTo>
                    <a:pt x="13541" y="6915"/>
                    <a:pt x="13541" y="6482"/>
                    <a:pt x="13252" y="6482"/>
                  </a:cubicBezTo>
                  <a:lnTo>
                    <a:pt x="12732" y="6482"/>
                  </a:lnTo>
                  <a:cubicBezTo>
                    <a:pt x="12617" y="3350"/>
                    <a:pt x="10119" y="852"/>
                    <a:pt x="6987" y="737"/>
                  </a:cubicBezTo>
                  <a:lnTo>
                    <a:pt x="6987" y="217"/>
                  </a:lnTo>
                  <a:cubicBezTo>
                    <a:pt x="6987" y="73"/>
                    <a:pt x="6879" y="1"/>
                    <a:pt x="6770" y="1"/>
                  </a:cubicBezTo>
                  <a:close/>
                </a:path>
              </a:pathLst>
            </a:custGeom>
            <a:solidFill>
              <a:srgbClr val="85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grpSp>
        <p:nvGrpSpPr>
          <p:cNvPr id="511" name="Google Shape;511;p31"/>
          <p:cNvGrpSpPr/>
          <p:nvPr/>
        </p:nvGrpSpPr>
        <p:grpSpPr>
          <a:xfrm>
            <a:off x="713635" y="2771387"/>
            <a:ext cx="802211" cy="1039446"/>
            <a:chOff x="2068713" y="2982712"/>
            <a:chExt cx="802211" cy="1039446"/>
          </a:xfrm>
        </p:grpSpPr>
        <p:sp>
          <p:nvSpPr>
            <p:cNvPr id="512" name="Google Shape;512;p31"/>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1"/>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514" name="Google Shape;514;p31"/>
            <p:cNvSpPr/>
            <p:nvPr/>
          </p:nvSpPr>
          <p:spPr>
            <a:xfrm>
              <a:off x="2068713" y="2982712"/>
              <a:ext cx="181018" cy="1039446"/>
            </a:xfrm>
            <a:custGeom>
              <a:rect b="b" l="l" r="r" t="t"/>
              <a:pathLst>
                <a:path extrusionOk="0" h="32432" w="5648">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31"/>
          <p:cNvGrpSpPr/>
          <p:nvPr/>
        </p:nvGrpSpPr>
        <p:grpSpPr>
          <a:xfrm>
            <a:off x="2878603" y="2771387"/>
            <a:ext cx="801667" cy="1039446"/>
            <a:chOff x="4257888" y="2982712"/>
            <a:chExt cx="801667" cy="1039446"/>
          </a:xfrm>
        </p:grpSpPr>
        <p:sp>
          <p:nvSpPr>
            <p:cNvPr id="516" name="Google Shape;516;p31"/>
            <p:cNvSpPr/>
            <p:nvPr/>
          </p:nvSpPr>
          <p:spPr>
            <a:xfrm>
              <a:off x="4352115" y="2982712"/>
              <a:ext cx="707440" cy="1039446"/>
            </a:xfrm>
            <a:custGeom>
              <a:rect b="b" l="l" r="r" t="t"/>
              <a:pathLst>
                <a:path extrusionOk="0" h="32432" w="22073">
                  <a:moveTo>
                    <a:pt x="1" y="1"/>
                  </a:moveTo>
                  <a:lnTo>
                    <a:pt x="2708" y="32432"/>
                  </a:lnTo>
                  <a:lnTo>
                    <a:pt x="22073" y="32432"/>
                  </a:lnTo>
                  <a:lnTo>
                    <a:pt x="193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1"/>
            <p:cNvSpPr/>
            <p:nvPr/>
          </p:nvSpPr>
          <p:spPr>
            <a:xfrm>
              <a:off x="4352115" y="2982712"/>
              <a:ext cx="707440" cy="1039446"/>
            </a:xfrm>
            <a:custGeom>
              <a:rect b="b" l="l" r="r" t="t"/>
              <a:pathLst>
                <a:path extrusionOk="0" h="32432" w="22073">
                  <a:moveTo>
                    <a:pt x="1" y="1"/>
                  </a:moveTo>
                  <a:lnTo>
                    <a:pt x="2708" y="32432"/>
                  </a:lnTo>
                  <a:lnTo>
                    <a:pt x="22073" y="32432"/>
                  </a:lnTo>
                  <a:lnTo>
                    <a:pt x="19383"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1"/>
            <p:cNvSpPr/>
            <p:nvPr/>
          </p:nvSpPr>
          <p:spPr>
            <a:xfrm>
              <a:off x="4257888" y="2982712"/>
              <a:ext cx="181018" cy="1039446"/>
            </a:xfrm>
            <a:custGeom>
              <a:rect b="b" l="l" r="r" t="t"/>
              <a:pathLst>
                <a:path extrusionOk="0" h="32432" w="5648">
                  <a:moveTo>
                    <a:pt x="2690" y="1"/>
                  </a:moveTo>
                  <a:lnTo>
                    <a:pt x="0"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31"/>
          <p:cNvGrpSpPr/>
          <p:nvPr/>
        </p:nvGrpSpPr>
        <p:grpSpPr>
          <a:xfrm>
            <a:off x="5043026" y="2771387"/>
            <a:ext cx="802244" cy="1039446"/>
            <a:chOff x="6513439" y="2982712"/>
            <a:chExt cx="802244" cy="1039446"/>
          </a:xfrm>
        </p:grpSpPr>
        <p:sp>
          <p:nvSpPr>
            <p:cNvPr id="520" name="Google Shape;520;p31"/>
            <p:cNvSpPr/>
            <p:nvPr/>
          </p:nvSpPr>
          <p:spPr>
            <a:xfrm>
              <a:off x="6513439" y="2982712"/>
              <a:ext cx="707440" cy="1039446"/>
            </a:xfrm>
            <a:custGeom>
              <a:rect b="b" l="l" r="r" t="t"/>
              <a:pathLst>
                <a:path extrusionOk="0" h="32432" w="22073">
                  <a:moveTo>
                    <a:pt x="2707" y="1"/>
                  </a:moveTo>
                  <a:lnTo>
                    <a:pt x="1" y="32432"/>
                  </a:lnTo>
                  <a:lnTo>
                    <a:pt x="19383" y="32432"/>
                  </a:lnTo>
                  <a:lnTo>
                    <a:pt x="220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1"/>
            <p:cNvSpPr/>
            <p:nvPr/>
          </p:nvSpPr>
          <p:spPr>
            <a:xfrm>
              <a:off x="6513439" y="2982712"/>
              <a:ext cx="707440" cy="1039446"/>
            </a:xfrm>
            <a:custGeom>
              <a:rect b="b" l="l" r="r" t="t"/>
              <a:pathLst>
                <a:path extrusionOk="0" h="32432" w="22073">
                  <a:moveTo>
                    <a:pt x="2707" y="1"/>
                  </a:moveTo>
                  <a:lnTo>
                    <a:pt x="1" y="32432"/>
                  </a:lnTo>
                  <a:lnTo>
                    <a:pt x="19383" y="32432"/>
                  </a:lnTo>
                  <a:lnTo>
                    <a:pt x="2207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1"/>
            <p:cNvSpPr/>
            <p:nvPr/>
          </p:nvSpPr>
          <p:spPr>
            <a:xfrm>
              <a:off x="7134632" y="2982712"/>
              <a:ext cx="181050" cy="1039446"/>
            </a:xfrm>
            <a:custGeom>
              <a:rect b="b" l="l" r="r" t="t"/>
              <a:pathLst>
                <a:path extrusionOk="0" h="32432" w="5649">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 name="Google Shape;523;p31"/>
          <p:cNvSpPr txBox="1"/>
          <p:nvPr>
            <p:ph type="title"/>
          </p:nvPr>
        </p:nvSpPr>
        <p:spPr>
          <a:xfrm>
            <a:off x="720000" y="540000"/>
            <a:ext cx="7704000" cy="32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WHEN TO USE DIGITAL FORENSICS</a:t>
            </a:r>
            <a:endParaRPr/>
          </a:p>
        </p:txBody>
      </p:sp>
      <p:sp>
        <p:nvSpPr>
          <p:cNvPr id="524" name="Google Shape;524;p31"/>
          <p:cNvSpPr txBox="1"/>
          <p:nvPr>
            <p:ph idx="2" type="subTitle"/>
          </p:nvPr>
        </p:nvSpPr>
        <p:spPr>
          <a:xfrm>
            <a:off x="224050" y="2136600"/>
            <a:ext cx="20706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Criminal Investigations</a:t>
            </a:r>
            <a:endParaRPr b="1"/>
          </a:p>
        </p:txBody>
      </p:sp>
      <p:sp>
        <p:nvSpPr>
          <p:cNvPr id="525" name="Google Shape;525;p31"/>
          <p:cNvSpPr txBox="1"/>
          <p:nvPr>
            <p:ph idx="4" type="subTitle"/>
          </p:nvPr>
        </p:nvSpPr>
        <p:spPr>
          <a:xfrm>
            <a:off x="2581644"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Civil Litigation</a:t>
            </a:r>
            <a:endParaRPr/>
          </a:p>
        </p:txBody>
      </p:sp>
      <p:sp>
        <p:nvSpPr>
          <p:cNvPr id="526" name="Google Shape;526;p31"/>
          <p:cNvSpPr txBox="1"/>
          <p:nvPr>
            <p:ph idx="6" type="subTitle"/>
          </p:nvPr>
        </p:nvSpPr>
        <p:spPr>
          <a:xfrm>
            <a:off x="4650038"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Intelligence</a:t>
            </a:r>
            <a:endParaRPr/>
          </a:p>
        </p:txBody>
      </p:sp>
      <p:sp>
        <p:nvSpPr>
          <p:cNvPr id="527" name="Google Shape;527;p31"/>
          <p:cNvSpPr/>
          <p:nvPr/>
        </p:nvSpPr>
        <p:spPr>
          <a:xfrm>
            <a:off x="3140859" y="3922549"/>
            <a:ext cx="936181" cy="118307"/>
          </a:xfrm>
          <a:custGeom>
            <a:rect b="b" l="l" r="r" t="t"/>
            <a:pathLst>
              <a:path extrusionOk="0" h="5635" w="29210">
                <a:moveTo>
                  <a:pt x="10067" y="0"/>
                </a:moveTo>
                <a:cubicBezTo>
                  <a:pt x="6166" y="0"/>
                  <a:pt x="0" y="2243"/>
                  <a:pt x="5978" y="3853"/>
                </a:cubicBezTo>
                <a:cubicBezTo>
                  <a:pt x="9810" y="4882"/>
                  <a:pt x="16008" y="5635"/>
                  <a:pt x="20863" y="5635"/>
                </a:cubicBezTo>
                <a:cubicBezTo>
                  <a:pt x="25704" y="5635"/>
                  <a:pt x="29209" y="4886"/>
                  <a:pt x="27699" y="2918"/>
                </a:cubicBezTo>
                <a:cubicBezTo>
                  <a:pt x="26703" y="1626"/>
                  <a:pt x="25556" y="1220"/>
                  <a:pt x="24376" y="1220"/>
                </a:cubicBezTo>
                <a:cubicBezTo>
                  <a:pt x="22380" y="1220"/>
                  <a:pt x="20290" y="2381"/>
                  <a:pt x="18673" y="2381"/>
                </a:cubicBezTo>
                <a:cubicBezTo>
                  <a:pt x="18328" y="2381"/>
                  <a:pt x="18004" y="2328"/>
                  <a:pt x="17707" y="2199"/>
                </a:cubicBezTo>
                <a:cubicBezTo>
                  <a:pt x="17440" y="2099"/>
                  <a:pt x="17189" y="1932"/>
                  <a:pt x="16972" y="1731"/>
                </a:cubicBezTo>
                <a:cubicBezTo>
                  <a:pt x="15485" y="261"/>
                  <a:pt x="12996" y="278"/>
                  <a:pt x="10940" y="44"/>
                </a:cubicBezTo>
                <a:cubicBezTo>
                  <a:pt x="10668" y="14"/>
                  <a:pt x="10374" y="0"/>
                  <a:pt x="100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1"/>
          <p:cNvSpPr/>
          <p:nvPr/>
        </p:nvSpPr>
        <p:spPr>
          <a:xfrm>
            <a:off x="5083839" y="3926203"/>
            <a:ext cx="436489" cy="110989"/>
          </a:xfrm>
          <a:custGeom>
            <a:rect b="b" l="l" r="r" t="t"/>
            <a:pathLst>
              <a:path extrusionOk="0" h="3463" w="13619">
                <a:moveTo>
                  <a:pt x="4233" y="0"/>
                </a:moveTo>
                <a:cubicBezTo>
                  <a:pt x="4176" y="0"/>
                  <a:pt x="4118" y="1"/>
                  <a:pt x="4061" y="2"/>
                </a:cubicBezTo>
                <a:cubicBezTo>
                  <a:pt x="1805" y="2"/>
                  <a:pt x="1" y="670"/>
                  <a:pt x="1" y="1522"/>
                </a:cubicBezTo>
                <a:cubicBezTo>
                  <a:pt x="1" y="2358"/>
                  <a:pt x="1805" y="3026"/>
                  <a:pt x="4061" y="3026"/>
                </a:cubicBezTo>
                <a:cubicBezTo>
                  <a:pt x="4529" y="3026"/>
                  <a:pt x="5013" y="2993"/>
                  <a:pt x="5481" y="2926"/>
                </a:cubicBezTo>
                <a:cubicBezTo>
                  <a:pt x="5608" y="2911"/>
                  <a:pt x="5734" y="2904"/>
                  <a:pt x="5860" y="2904"/>
                </a:cubicBezTo>
                <a:cubicBezTo>
                  <a:pt x="6167" y="2904"/>
                  <a:pt x="6472" y="2948"/>
                  <a:pt x="6768" y="3043"/>
                </a:cubicBezTo>
                <a:cubicBezTo>
                  <a:pt x="7620" y="3327"/>
                  <a:pt x="8502" y="3462"/>
                  <a:pt x="9400" y="3462"/>
                </a:cubicBezTo>
                <a:cubicBezTo>
                  <a:pt x="9452" y="3462"/>
                  <a:pt x="9505" y="3462"/>
                  <a:pt x="9558" y="3461"/>
                </a:cubicBezTo>
                <a:cubicBezTo>
                  <a:pt x="11797" y="3461"/>
                  <a:pt x="13618" y="2792"/>
                  <a:pt x="13618" y="1957"/>
                </a:cubicBezTo>
                <a:cubicBezTo>
                  <a:pt x="13618" y="1105"/>
                  <a:pt x="11797" y="436"/>
                  <a:pt x="9558" y="436"/>
                </a:cubicBezTo>
                <a:cubicBezTo>
                  <a:pt x="9240" y="436"/>
                  <a:pt x="8923" y="453"/>
                  <a:pt x="8605" y="470"/>
                </a:cubicBezTo>
                <a:cubicBezTo>
                  <a:pt x="8408" y="488"/>
                  <a:pt x="8209" y="498"/>
                  <a:pt x="8010" y="498"/>
                </a:cubicBezTo>
                <a:cubicBezTo>
                  <a:pt x="7485" y="498"/>
                  <a:pt x="6959" y="431"/>
                  <a:pt x="6450" y="286"/>
                </a:cubicBezTo>
                <a:cubicBezTo>
                  <a:pt x="5721" y="100"/>
                  <a:pt x="4978" y="0"/>
                  <a:pt x="42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1"/>
          <p:cNvSpPr/>
          <p:nvPr/>
        </p:nvSpPr>
        <p:spPr>
          <a:xfrm>
            <a:off x="1437532" y="3875975"/>
            <a:ext cx="644474" cy="118297"/>
          </a:xfrm>
          <a:custGeom>
            <a:rect b="b" l="l" r="r" t="t"/>
            <a:pathLst>
              <a:path extrusionOk="0" h="3691" w="17194">
                <a:moveTo>
                  <a:pt x="11165" y="0"/>
                </a:moveTo>
                <a:cubicBezTo>
                  <a:pt x="9543" y="0"/>
                  <a:pt x="9273" y="1149"/>
                  <a:pt x="6463" y="1149"/>
                </a:cubicBezTo>
                <a:cubicBezTo>
                  <a:pt x="6050" y="1149"/>
                  <a:pt x="5582" y="1125"/>
                  <a:pt x="5047" y="1068"/>
                </a:cubicBezTo>
                <a:cubicBezTo>
                  <a:pt x="4575" y="1015"/>
                  <a:pt x="4100" y="989"/>
                  <a:pt x="3625" y="989"/>
                </a:cubicBezTo>
                <a:cubicBezTo>
                  <a:pt x="2889" y="989"/>
                  <a:pt x="2152" y="1053"/>
                  <a:pt x="1421" y="1185"/>
                </a:cubicBezTo>
                <a:cubicBezTo>
                  <a:pt x="1" y="1452"/>
                  <a:pt x="135" y="3507"/>
                  <a:pt x="1571" y="3591"/>
                </a:cubicBezTo>
                <a:cubicBezTo>
                  <a:pt x="2626" y="3658"/>
                  <a:pt x="3793" y="3691"/>
                  <a:pt x="4989" y="3691"/>
                </a:cubicBezTo>
                <a:cubicBezTo>
                  <a:pt x="9138" y="3691"/>
                  <a:pt x="13632" y="3294"/>
                  <a:pt x="14955" y="2555"/>
                </a:cubicBezTo>
                <a:cubicBezTo>
                  <a:pt x="17194" y="1318"/>
                  <a:pt x="14905" y="617"/>
                  <a:pt x="11981" y="82"/>
                </a:cubicBezTo>
                <a:cubicBezTo>
                  <a:pt x="11672" y="25"/>
                  <a:pt x="11404" y="0"/>
                  <a:pt x="11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31"/>
          <p:cNvGrpSpPr/>
          <p:nvPr/>
        </p:nvGrpSpPr>
        <p:grpSpPr>
          <a:xfrm>
            <a:off x="7208026" y="2817962"/>
            <a:ext cx="802211" cy="1039446"/>
            <a:chOff x="2068713" y="2982712"/>
            <a:chExt cx="802211" cy="1039446"/>
          </a:xfrm>
        </p:grpSpPr>
        <p:sp>
          <p:nvSpPr>
            <p:cNvPr id="531" name="Google Shape;531;p31"/>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p:nvPr/>
          </p:nvSpPr>
          <p:spPr>
            <a:xfrm>
              <a:off x="2163485" y="2982712"/>
              <a:ext cx="707440" cy="1039446"/>
            </a:xfrm>
            <a:custGeom>
              <a:rect b="b" l="l" r="r" t="t"/>
              <a:pathLst>
                <a:path extrusionOk="0" h="32432" w="22073">
                  <a:moveTo>
                    <a:pt x="1" y="1"/>
                  </a:moveTo>
                  <a:lnTo>
                    <a:pt x="2691" y="32432"/>
                  </a:lnTo>
                  <a:lnTo>
                    <a:pt x="22073" y="32432"/>
                  </a:lnTo>
                  <a:lnTo>
                    <a:pt x="19366" y="1"/>
                  </a:lnTo>
                  <a:close/>
                </a:path>
              </a:pathLst>
            </a:custGeom>
            <a:solidFill>
              <a:srgbClr val="000000">
                <a:alpha val="6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1"/>
            <p:cNvSpPr/>
            <p:nvPr/>
          </p:nvSpPr>
          <p:spPr>
            <a:xfrm>
              <a:off x="2068713" y="2982712"/>
              <a:ext cx="181018" cy="1039446"/>
            </a:xfrm>
            <a:custGeom>
              <a:rect b="b" l="l" r="r" t="t"/>
              <a:pathLst>
                <a:path extrusionOk="0" h="32432" w="5648">
                  <a:moveTo>
                    <a:pt x="2707" y="1"/>
                  </a:moveTo>
                  <a:lnTo>
                    <a:pt x="1" y="32432"/>
                  </a:lnTo>
                  <a:lnTo>
                    <a:pt x="5648" y="32432"/>
                  </a:lnTo>
                  <a:lnTo>
                    <a:pt x="294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31"/>
          <p:cNvSpPr txBox="1"/>
          <p:nvPr>
            <p:ph idx="2" type="subTitle"/>
          </p:nvPr>
        </p:nvSpPr>
        <p:spPr>
          <a:xfrm>
            <a:off x="6718432" y="2136600"/>
            <a:ext cx="1781400" cy="3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Administrative</a:t>
            </a:r>
            <a:endParaRPr/>
          </a:p>
        </p:txBody>
      </p:sp>
      <p:sp>
        <p:nvSpPr>
          <p:cNvPr id="535" name="Google Shape;535;p31"/>
          <p:cNvSpPr/>
          <p:nvPr/>
        </p:nvSpPr>
        <p:spPr>
          <a:xfrm>
            <a:off x="7931923" y="3922550"/>
            <a:ext cx="644474" cy="118297"/>
          </a:xfrm>
          <a:custGeom>
            <a:rect b="b" l="l" r="r" t="t"/>
            <a:pathLst>
              <a:path extrusionOk="0" h="3691" w="17194">
                <a:moveTo>
                  <a:pt x="11165" y="0"/>
                </a:moveTo>
                <a:cubicBezTo>
                  <a:pt x="9543" y="0"/>
                  <a:pt x="9273" y="1149"/>
                  <a:pt x="6463" y="1149"/>
                </a:cubicBezTo>
                <a:cubicBezTo>
                  <a:pt x="6050" y="1149"/>
                  <a:pt x="5582" y="1125"/>
                  <a:pt x="5047" y="1068"/>
                </a:cubicBezTo>
                <a:cubicBezTo>
                  <a:pt x="4575" y="1015"/>
                  <a:pt x="4100" y="989"/>
                  <a:pt x="3625" y="989"/>
                </a:cubicBezTo>
                <a:cubicBezTo>
                  <a:pt x="2889" y="989"/>
                  <a:pt x="2152" y="1053"/>
                  <a:pt x="1421" y="1185"/>
                </a:cubicBezTo>
                <a:cubicBezTo>
                  <a:pt x="1" y="1452"/>
                  <a:pt x="135" y="3507"/>
                  <a:pt x="1571" y="3591"/>
                </a:cubicBezTo>
                <a:cubicBezTo>
                  <a:pt x="2626" y="3658"/>
                  <a:pt x="3793" y="3691"/>
                  <a:pt x="4989" y="3691"/>
                </a:cubicBezTo>
                <a:cubicBezTo>
                  <a:pt x="9138" y="3691"/>
                  <a:pt x="13632" y="3294"/>
                  <a:pt x="14955" y="2555"/>
                </a:cubicBezTo>
                <a:cubicBezTo>
                  <a:pt x="17194" y="1318"/>
                  <a:pt x="14905" y="617"/>
                  <a:pt x="11981" y="82"/>
                </a:cubicBezTo>
                <a:cubicBezTo>
                  <a:pt x="11672" y="25"/>
                  <a:pt x="11404" y="0"/>
                  <a:pt x="11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6" name="Google Shape;536;p31"/>
          <p:cNvGrpSpPr/>
          <p:nvPr/>
        </p:nvGrpSpPr>
        <p:grpSpPr>
          <a:xfrm>
            <a:off x="7478502" y="3098402"/>
            <a:ext cx="378426" cy="346323"/>
            <a:chOff x="2193077" y="2419971"/>
            <a:chExt cx="378426" cy="346323"/>
          </a:xfrm>
        </p:grpSpPr>
        <p:sp>
          <p:nvSpPr>
            <p:cNvPr id="537" name="Google Shape;537;p31"/>
            <p:cNvSpPr/>
            <p:nvPr/>
          </p:nvSpPr>
          <p:spPr>
            <a:xfrm>
              <a:off x="2392423" y="2419971"/>
              <a:ext cx="179079" cy="150852"/>
            </a:xfrm>
            <a:custGeom>
              <a:rect b="b" l="l" r="r" t="t"/>
              <a:pathLst>
                <a:path extrusionOk="0" h="5761" w="6839">
                  <a:moveTo>
                    <a:pt x="3442" y="1"/>
                  </a:moveTo>
                  <a:cubicBezTo>
                    <a:pt x="3405" y="1"/>
                    <a:pt x="3367" y="1"/>
                    <a:pt x="3330" y="3"/>
                  </a:cubicBezTo>
                  <a:cubicBezTo>
                    <a:pt x="1155" y="98"/>
                    <a:pt x="0" y="2617"/>
                    <a:pt x="1355" y="4324"/>
                  </a:cubicBezTo>
                  <a:lnTo>
                    <a:pt x="1298" y="5527"/>
                  </a:lnTo>
                  <a:cubicBezTo>
                    <a:pt x="1290" y="5661"/>
                    <a:pt x="1394" y="5760"/>
                    <a:pt x="1513" y="5760"/>
                  </a:cubicBezTo>
                  <a:cubicBezTo>
                    <a:pt x="1546" y="5760"/>
                    <a:pt x="1580" y="5753"/>
                    <a:pt x="1613" y="5736"/>
                  </a:cubicBezTo>
                  <a:lnTo>
                    <a:pt x="2710" y="5231"/>
                  </a:lnTo>
                  <a:cubicBezTo>
                    <a:pt x="2949" y="5299"/>
                    <a:pt x="3192" y="5332"/>
                    <a:pt x="3433" y="5332"/>
                  </a:cubicBezTo>
                  <a:cubicBezTo>
                    <a:pt x="4306" y="5332"/>
                    <a:pt x="5147" y="4900"/>
                    <a:pt x="5648" y="4153"/>
                  </a:cubicBezTo>
                  <a:cubicBezTo>
                    <a:pt x="6839" y="2372"/>
                    <a:pt x="5551" y="1"/>
                    <a:pt x="3442"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p:nvPr/>
          </p:nvSpPr>
          <p:spPr>
            <a:xfrm>
              <a:off x="2299990" y="2594389"/>
              <a:ext cx="51977" cy="93952"/>
            </a:xfrm>
            <a:custGeom>
              <a:rect b="b" l="l" r="r" t="t"/>
              <a:pathLst>
                <a:path extrusionOk="0" h="3588" w="1985">
                  <a:moveTo>
                    <a:pt x="1" y="1"/>
                  </a:moveTo>
                  <a:lnTo>
                    <a:pt x="1" y="2729"/>
                  </a:lnTo>
                  <a:lnTo>
                    <a:pt x="993" y="3588"/>
                  </a:lnTo>
                  <a:lnTo>
                    <a:pt x="1985" y="2729"/>
                  </a:lnTo>
                  <a:lnTo>
                    <a:pt x="1985" y="1"/>
                  </a:lnTo>
                  <a:close/>
                </a:path>
              </a:pathLst>
            </a:custGeom>
            <a:solidFill>
              <a:srgbClr val="C8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2193077" y="2652599"/>
              <a:ext cx="265804" cy="113695"/>
            </a:xfrm>
            <a:custGeom>
              <a:rect b="b" l="l" r="r" t="t"/>
              <a:pathLst>
                <a:path extrusionOk="0" h="4342" w="10151">
                  <a:moveTo>
                    <a:pt x="4084" y="1"/>
                  </a:moveTo>
                  <a:lnTo>
                    <a:pt x="2471" y="516"/>
                  </a:lnTo>
                  <a:lnTo>
                    <a:pt x="1823" y="726"/>
                  </a:lnTo>
                  <a:cubicBezTo>
                    <a:pt x="735" y="1069"/>
                    <a:pt x="0" y="2080"/>
                    <a:pt x="0" y="3216"/>
                  </a:cubicBezTo>
                  <a:lnTo>
                    <a:pt x="0" y="4112"/>
                  </a:lnTo>
                  <a:cubicBezTo>
                    <a:pt x="0" y="4236"/>
                    <a:pt x="96" y="4341"/>
                    <a:pt x="220" y="4341"/>
                  </a:cubicBezTo>
                  <a:lnTo>
                    <a:pt x="9922" y="4341"/>
                  </a:lnTo>
                  <a:cubicBezTo>
                    <a:pt x="10046" y="4341"/>
                    <a:pt x="10151" y="4236"/>
                    <a:pt x="10151" y="4112"/>
                  </a:cubicBezTo>
                  <a:lnTo>
                    <a:pt x="10151" y="3216"/>
                  </a:lnTo>
                  <a:cubicBezTo>
                    <a:pt x="10151" y="2080"/>
                    <a:pt x="9416" y="1069"/>
                    <a:pt x="8329" y="726"/>
                  </a:cubicBezTo>
                  <a:lnTo>
                    <a:pt x="7680" y="516"/>
                  </a:lnTo>
                  <a:lnTo>
                    <a:pt x="6068" y="1"/>
                  </a:lnTo>
                  <a:lnTo>
                    <a:pt x="5076" y="697"/>
                  </a:lnTo>
                  <a:lnTo>
                    <a:pt x="4084" y="1"/>
                  </a:ln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1"/>
            <p:cNvSpPr/>
            <p:nvPr/>
          </p:nvSpPr>
          <p:spPr>
            <a:xfrm>
              <a:off x="2393916" y="2666084"/>
              <a:ext cx="64965" cy="100210"/>
            </a:xfrm>
            <a:custGeom>
              <a:rect b="b" l="l" r="r" t="t"/>
              <a:pathLst>
                <a:path extrusionOk="0" h="3827" w="2481">
                  <a:moveTo>
                    <a:pt x="1" y="1"/>
                  </a:moveTo>
                  <a:lnTo>
                    <a:pt x="497" y="211"/>
                  </a:lnTo>
                  <a:cubicBezTo>
                    <a:pt x="1298" y="554"/>
                    <a:pt x="1851" y="1565"/>
                    <a:pt x="1851" y="2701"/>
                  </a:cubicBezTo>
                  <a:lnTo>
                    <a:pt x="1851" y="3826"/>
                  </a:lnTo>
                  <a:lnTo>
                    <a:pt x="2252" y="3826"/>
                  </a:lnTo>
                  <a:cubicBezTo>
                    <a:pt x="2376" y="3826"/>
                    <a:pt x="2481" y="3721"/>
                    <a:pt x="2481" y="3597"/>
                  </a:cubicBezTo>
                  <a:lnTo>
                    <a:pt x="2481" y="2701"/>
                  </a:lnTo>
                  <a:cubicBezTo>
                    <a:pt x="2481" y="1565"/>
                    <a:pt x="1746" y="554"/>
                    <a:pt x="659" y="211"/>
                  </a:cubicBezTo>
                  <a:lnTo>
                    <a:pt x="1" y="1"/>
                  </a:ln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p:nvPr/>
          </p:nvSpPr>
          <p:spPr>
            <a:xfrm>
              <a:off x="2193077" y="2666346"/>
              <a:ext cx="64729" cy="99948"/>
            </a:xfrm>
            <a:custGeom>
              <a:rect b="b" l="l" r="r" t="t"/>
              <a:pathLst>
                <a:path extrusionOk="0" h="3817" w="2472">
                  <a:moveTo>
                    <a:pt x="2471" y="0"/>
                  </a:moveTo>
                  <a:lnTo>
                    <a:pt x="1823" y="201"/>
                  </a:lnTo>
                  <a:cubicBezTo>
                    <a:pt x="735" y="544"/>
                    <a:pt x="0" y="1555"/>
                    <a:pt x="0" y="2691"/>
                  </a:cubicBezTo>
                  <a:lnTo>
                    <a:pt x="0" y="3597"/>
                  </a:lnTo>
                  <a:cubicBezTo>
                    <a:pt x="0" y="3721"/>
                    <a:pt x="96" y="3816"/>
                    <a:pt x="220" y="3816"/>
                  </a:cubicBezTo>
                  <a:lnTo>
                    <a:pt x="630" y="3816"/>
                  </a:lnTo>
                  <a:lnTo>
                    <a:pt x="630" y="2700"/>
                  </a:lnTo>
                  <a:cubicBezTo>
                    <a:pt x="630" y="1555"/>
                    <a:pt x="1174" y="554"/>
                    <a:pt x="1985" y="210"/>
                  </a:cubicBezTo>
                  <a:lnTo>
                    <a:pt x="2471" y="0"/>
                  </a:ln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1"/>
            <p:cNvSpPr/>
            <p:nvPr/>
          </p:nvSpPr>
          <p:spPr>
            <a:xfrm>
              <a:off x="2320231" y="2697742"/>
              <a:ext cx="11521" cy="12333"/>
            </a:xfrm>
            <a:custGeom>
              <a:rect b="b" l="l" r="r" t="t"/>
              <a:pathLst>
                <a:path extrusionOk="0" h="471" w="440">
                  <a:moveTo>
                    <a:pt x="220" y="1"/>
                  </a:moveTo>
                  <a:cubicBezTo>
                    <a:pt x="110" y="1"/>
                    <a:pt x="0" y="75"/>
                    <a:pt x="10" y="223"/>
                  </a:cubicBezTo>
                  <a:lnTo>
                    <a:pt x="10" y="270"/>
                  </a:lnTo>
                  <a:cubicBezTo>
                    <a:pt x="10" y="385"/>
                    <a:pt x="105" y="471"/>
                    <a:pt x="220" y="471"/>
                  </a:cubicBezTo>
                  <a:cubicBezTo>
                    <a:pt x="334" y="471"/>
                    <a:pt x="430" y="375"/>
                    <a:pt x="430" y="270"/>
                  </a:cubicBezTo>
                  <a:lnTo>
                    <a:pt x="430" y="223"/>
                  </a:lnTo>
                  <a:cubicBezTo>
                    <a:pt x="439" y="75"/>
                    <a:pt x="329" y="1"/>
                    <a:pt x="220" y="1"/>
                  </a:cubicBez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1"/>
            <p:cNvSpPr/>
            <p:nvPr/>
          </p:nvSpPr>
          <p:spPr>
            <a:xfrm>
              <a:off x="2320231" y="2716490"/>
              <a:ext cx="11521" cy="12333"/>
            </a:xfrm>
            <a:custGeom>
              <a:rect b="b" l="l" r="r" t="t"/>
              <a:pathLst>
                <a:path extrusionOk="0" h="471" w="440">
                  <a:moveTo>
                    <a:pt x="220" y="0"/>
                  </a:moveTo>
                  <a:cubicBezTo>
                    <a:pt x="110" y="0"/>
                    <a:pt x="0" y="74"/>
                    <a:pt x="10" y="222"/>
                  </a:cubicBezTo>
                  <a:lnTo>
                    <a:pt x="10" y="270"/>
                  </a:lnTo>
                  <a:cubicBezTo>
                    <a:pt x="10" y="384"/>
                    <a:pt x="105" y="470"/>
                    <a:pt x="220" y="470"/>
                  </a:cubicBezTo>
                  <a:cubicBezTo>
                    <a:pt x="334" y="470"/>
                    <a:pt x="430" y="384"/>
                    <a:pt x="430" y="270"/>
                  </a:cubicBezTo>
                  <a:lnTo>
                    <a:pt x="430" y="222"/>
                  </a:lnTo>
                  <a:cubicBezTo>
                    <a:pt x="439" y="74"/>
                    <a:pt x="329" y="0"/>
                    <a:pt x="220" y="0"/>
                  </a:cubicBezTo>
                  <a:close/>
                </a:path>
              </a:pathLst>
            </a:custGeom>
            <a:solidFill>
              <a:srgbClr val="778D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1"/>
            <p:cNvSpPr/>
            <p:nvPr/>
          </p:nvSpPr>
          <p:spPr>
            <a:xfrm>
              <a:off x="2299833" y="2652860"/>
              <a:ext cx="26159" cy="38963"/>
            </a:xfrm>
            <a:custGeom>
              <a:rect b="b" l="l" r="r" t="t"/>
              <a:pathLst>
                <a:path extrusionOk="0" h="1488" w="999">
                  <a:moveTo>
                    <a:pt x="7" y="0"/>
                  </a:moveTo>
                  <a:lnTo>
                    <a:pt x="7" y="1269"/>
                  </a:lnTo>
                  <a:cubicBezTo>
                    <a:pt x="0" y="1401"/>
                    <a:pt x="110" y="1487"/>
                    <a:pt x="224" y="1487"/>
                  </a:cubicBezTo>
                  <a:cubicBezTo>
                    <a:pt x="283" y="1487"/>
                    <a:pt x="343" y="1464"/>
                    <a:pt x="388" y="1412"/>
                  </a:cubicBezTo>
                  <a:lnTo>
                    <a:pt x="999" y="697"/>
                  </a:lnTo>
                  <a:lnTo>
                    <a:pt x="7" y="0"/>
                  </a:lnTo>
                  <a:close/>
                </a:path>
              </a:pathLst>
            </a:custGeom>
            <a:solidFill>
              <a:srgbClr val="E9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1"/>
            <p:cNvSpPr/>
            <p:nvPr/>
          </p:nvSpPr>
          <p:spPr>
            <a:xfrm>
              <a:off x="2270768" y="2472001"/>
              <a:ext cx="110448" cy="152030"/>
            </a:xfrm>
            <a:custGeom>
              <a:rect b="b" l="l" r="r" t="t"/>
              <a:pathLst>
                <a:path extrusionOk="0" h="5806" w="4218">
                  <a:moveTo>
                    <a:pt x="1641" y="0"/>
                  </a:moveTo>
                  <a:cubicBezTo>
                    <a:pt x="1584" y="0"/>
                    <a:pt x="1517" y="0"/>
                    <a:pt x="1450" y="10"/>
                  </a:cubicBezTo>
                  <a:cubicBezTo>
                    <a:pt x="620" y="105"/>
                    <a:pt x="0" y="811"/>
                    <a:pt x="0" y="1651"/>
                  </a:cubicBezTo>
                  <a:lnTo>
                    <a:pt x="0" y="3330"/>
                  </a:lnTo>
                  <a:cubicBezTo>
                    <a:pt x="0" y="4207"/>
                    <a:pt x="468" y="5018"/>
                    <a:pt x="1221" y="5467"/>
                  </a:cubicBezTo>
                  <a:lnTo>
                    <a:pt x="1527" y="5648"/>
                  </a:lnTo>
                  <a:cubicBezTo>
                    <a:pt x="1708" y="5753"/>
                    <a:pt x="1908" y="5805"/>
                    <a:pt x="2107" y="5805"/>
                  </a:cubicBezTo>
                  <a:cubicBezTo>
                    <a:pt x="2307" y="5805"/>
                    <a:pt x="2505" y="5753"/>
                    <a:pt x="2681" y="5648"/>
                  </a:cubicBezTo>
                  <a:lnTo>
                    <a:pt x="2996" y="5467"/>
                  </a:lnTo>
                  <a:cubicBezTo>
                    <a:pt x="3750" y="5018"/>
                    <a:pt x="4217" y="4198"/>
                    <a:pt x="4217" y="3320"/>
                  </a:cubicBezTo>
                  <a:lnTo>
                    <a:pt x="4217" y="1651"/>
                  </a:lnTo>
                  <a:cubicBezTo>
                    <a:pt x="4217" y="735"/>
                    <a:pt x="3482" y="0"/>
                    <a:pt x="2576" y="0"/>
                  </a:cubicBezTo>
                  <a:close/>
                </a:path>
              </a:pathLst>
            </a:custGeom>
            <a:solidFill>
              <a:srgbClr val="DFE5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1"/>
            <p:cNvSpPr/>
            <p:nvPr/>
          </p:nvSpPr>
          <p:spPr>
            <a:xfrm>
              <a:off x="2253145" y="2454745"/>
              <a:ext cx="145301" cy="78293"/>
            </a:xfrm>
            <a:custGeom>
              <a:rect b="b" l="l" r="r" t="t"/>
              <a:pathLst>
                <a:path extrusionOk="0" h="2990" w="5549">
                  <a:moveTo>
                    <a:pt x="2228" y="1"/>
                  </a:moveTo>
                  <a:cubicBezTo>
                    <a:pt x="1007" y="1"/>
                    <a:pt x="15" y="993"/>
                    <a:pt x="15" y="2224"/>
                  </a:cubicBezTo>
                  <a:lnTo>
                    <a:pt x="15" y="2768"/>
                  </a:lnTo>
                  <a:cubicBezTo>
                    <a:pt x="1" y="2915"/>
                    <a:pt x="108" y="2989"/>
                    <a:pt x="217" y="2989"/>
                  </a:cubicBezTo>
                  <a:cubicBezTo>
                    <a:pt x="325" y="2989"/>
                    <a:pt x="435" y="2915"/>
                    <a:pt x="425" y="2768"/>
                  </a:cubicBezTo>
                  <a:lnTo>
                    <a:pt x="425" y="2224"/>
                  </a:lnTo>
                  <a:cubicBezTo>
                    <a:pt x="425" y="1222"/>
                    <a:pt x="1236" y="411"/>
                    <a:pt x="2228" y="411"/>
                  </a:cubicBezTo>
                  <a:lnTo>
                    <a:pt x="3325" y="411"/>
                  </a:lnTo>
                  <a:cubicBezTo>
                    <a:pt x="4327" y="411"/>
                    <a:pt x="5138" y="1222"/>
                    <a:pt x="5138" y="2224"/>
                  </a:cubicBezTo>
                  <a:lnTo>
                    <a:pt x="5138" y="2768"/>
                  </a:lnTo>
                  <a:cubicBezTo>
                    <a:pt x="5138" y="2882"/>
                    <a:pt x="5224" y="2977"/>
                    <a:pt x="5338" y="2977"/>
                  </a:cubicBezTo>
                  <a:cubicBezTo>
                    <a:pt x="5453" y="2977"/>
                    <a:pt x="5548" y="2882"/>
                    <a:pt x="5548" y="2768"/>
                  </a:cubicBezTo>
                  <a:lnTo>
                    <a:pt x="5548" y="2224"/>
                  </a:lnTo>
                  <a:cubicBezTo>
                    <a:pt x="5548" y="993"/>
                    <a:pt x="4556" y="1"/>
                    <a:pt x="3325"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1"/>
            <p:cNvSpPr/>
            <p:nvPr/>
          </p:nvSpPr>
          <p:spPr>
            <a:xfrm>
              <a:off x="2319236" y="2570352"/>
              <a:ext cx="79210" cy="77534"/>
            </a:xfrm>
            <a:custGeom>
              <a:rect b="b" l="l" r="r" t="t"/>
              <a:pathLst>
                <a:path extrusionOk="0" h="2961" w="3025">
                  <a:moveTo>
                    <a:pt x="2819" y="1"/>
                  </a:moveTo>
                  <a:cubicBezTo>
                    <a:pt x="2721" y="1"/>
                    <a:pt x="2624" y="65"/>
                    <a:pt x="2614" y="194"/>
                  </a:cubicBezTo>
                  <a:lnTo>
                    <a:pt x="2614" y="738"/>
                  </a:lnTo>
                  <a:cubicBezTo>
                    <a:pt x="2614" y="1739"/>
                    <a:pt x="1803" y="2550"/>
                    <a:pt x="801" y="2550"/>
                  </a:cubicBezTo>
                  <a:lnTo>
                    <a:pt x="258" y="2550"/>
                  </a:lnTo>
                  <a:cubicBezTo>
                    <a:pt x="0" y="2569"/>
                    <a:pt x="0" y="2941"/>
                    <a:pt x="258" y="2960"/>
                  </a:cubicBezTo>
                  <a:lnTo>
                    <a:pt x="801" y="2960"/>
                  </a:lnTo>
                  <a:cubicBezTo>
                    <a:pt x="2032" y="2960"/>
                    <a:pt x="3024" y="1968"/>
                    <a:pt x="3024" y="738"/>
                  </a:cubicBezTo>
                  <a:lnTo>
                    <a:pt x="3024" y="194"/>
                  </a:lnTo>
                  <a:cubicBezTo>
                    <a:pt x="3015" y="65"/>
                    <a:pt x="2917" y="1"/>
                    <a:pt x="2819" y="1"/>
                  </a:cubicBezTo>
                  <a:close/>
                </a:path>
              </a:pathLst>
            </a:custGeom>
            <a:solidFill>
              <a:srgbClr val="BEC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1"/>
            <p:cNvSpPr/>
            <p:nvPr/>
          </p:nvSpPr>
          <p:spPr>
            <a:xfrm>
              <a:off x="2325966" y="2652860"/>
              <a:ext cx="26264" cy="38963"/>
            </a:xfrm>
            <a:custGeom>
              <a:rect b="b" l="l" r="r" t="t"/>
              <a:pathLst>
                <a:path extrusionOk="0" h="1488" w="1003">
                  <a:moveTo>
                    <a:pt x="1002" y="0"/>
                  </a:moveTo>
                  <a:lnTo>
                    <a:pt x="1" y="697"/>
                  </a:lnTo>
                  <a:lnTo>
                    <a:pt x="611" y="1412"/>
                  </a:lnTo>
                  <a:cubicBezTo>
                    <a:pt x="657" y="1464"/>
                    <a:pt x="717" y="1487"/>
                    <a:pt x="776" y="1487"/>
                  </a:cubicBezTo>
                  <a:cubicBezTo>
                    <a:pt x="891" y="1487"/>
                    <a:pt x="1002" y="1401"/>
                    <a:pt x="1002" y="1269"/>
                  </a:cubicBezTo>
                  <a:lnTo>
                    <a:pt x="1002" y="0"/>
                  </a:lnTo>
                  <a:close/>
                </a:path>
              </a:pathLst>
            </a:custGeom>
            <a:solidFill>
              <a:srgbClr val="E9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1"/>
            <p:cNvSpPr/>
            <p:nvPr/>
          </p:nvSpPr>
          <p:spPr>
            <a:xfrm>
              <a:off x="2363698" y="2721308"/>
              <a:ext cx="54229" cy="20503"/>
            </a:xfrm>
            <a:custGeom>
              <a:rect b="b" l="l" r="r" t="t"/>
              <a:pathLst>
                <a:path extrusionOk="0" h="783" w="2071">
                  <a:moveTo>
                    <a:pt x="296" y="0"/>
                  </a:moveTo>
                  <a:cubicBezTo>
                    <a:pt x="134" y="0"/>
                    <a:pt x="0" y="124"/>
                    <a:pt x="0" y="286"/>
                  </a:cubicBezTo>
                  <a:lnTo>
                    <a:pt x="0" y="496"/>
                  </a:lnTo>
                  <a:cubicBezTo>
                    <a:pt x="0" y="649"/>
                    <a:pt x="134" y="782"/>
                    <a:pt x="296" y="782"/>
                  </a:cubicBezTo>
                  <a:lnTo>
                    <a:pt x="1784" y="782"/>
                  </a:lnTo>
                  <a:cubicBezTo>
                    <a:pt x="1937" y="782"/>
                    <a:pt x="2070" y="649"/>
                    <a:pt x="2070" y="496"/>
                  </a:cubicBezTo>
                  <a:lnTo>
                    <a:pt x="2070" y="286"/>
                  </a:lnTo>
                  <a:cubicBezTo>
                    <a:pt x="2070" y="124"/>
                    <a:pt x="1937" y="0"/>
                    <a:pt x="1784"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1"/>
            <p:cNvSpPr/>
            <p:nvPr/>
          </p:nvSpPr>
          <p:spPr>
            <a:xfrm>
              <a:off x="2314732" y="2631127"/>
              <a:ext cx="22493" cy="22493"/>
            </a:xfrm>
            <a:custGeom>
              <a:rect b="b" l="l" r="r" t="t"/>
              <a:pathLst>
                <a:path extrusionOk="0" h="859" w="859">
                  <a:moveTo>
                    <a:pt x="430" y="0"/>
                  </a:moveTo>
                  <a:cubicBezTo>
                    <a:pt x="191" y="0"/>
                    <a:pt x="0" y="200"/>
                    <a:pt x="0" y="429"/>
                  </a:cubicBezTo>
                  <a:cubicBezTo>
                    <a:pt x="0" y="668"/>
                    <a:pt x="191" y="859"/>
                    <a:pt x="430" y="859"/>
                  </a:cubicBezTo>
                  <a:cubicBezTo>
                    <a:pt x="668" y="859"/>
                    <a:pt x="859" y="668"/>
                    <a:pt x="859" y="429"/>
                  </a:cubicBezTo>
                  <a:cubicBezTo>
                    <a:pt x="859" y="200"/>
                    <a:pt x="668" y="0"/>
                    <a:pt x="430" y="0"/>
                  </a:cubicBezTo>
                  <a:close/>
                </a:path>
              </a:pathLst>
            </a:custGeom>
            <a:solidFill>
              <a:srgbClr val="9BA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1"/>
            <p:cNvSpPr/>
            <p:nvPr/>
          </p:nvSpPr>
          <p:spPr>
            <a:xfrm>
              <a:off x="2270768" y="2472236"/>
              <a:ext cx="37994" cy="49987"/>
            </a:xfrm>
            <a:custGeom>
              <a:rect b="b" l="l" r="r" t="t"/>
              <a:pathLst>
                <a:path extrusionOk="0" h="1909" w="1451">
                  <a:moveTo>
                    <a:pt x="1450" y="1"/>
                  </a:moveTo>
                  <a:lnTo>
                    <a:pt x="1450" y="1"/>
                  </a:lnTo>
                  <a:cubicBezTo>
                    <a:pt x="620" y="96"/>
                    <a:pt x="0" y="802"/>
                    <a:pt x="0" y="1642"/>
                  </a:cubicBezTo>
                  <a:lnTo>
                    <a:pt x="0" y="1909"/>
                  </a:lnTo>
                  <a:cubicBezTo>
                    <a:pt x="0" y="1909"/>
                    <a:pt x="1059" y="1584"/>
                    <a:pt x="1450" y="1"/>
                  </a:cubicBezTo>
                  <a:close/>
                </a:path>
              </a:pathLst>
            </a:custGeom>
            <a:solidFill>
              <a:srgbClr val="738A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1"/>
            <p:cNvSpPr/>
            <p:nvPr/>
          </p:nvSpPr>
          <p:spPr>
            <a:xfrm>
              <a:off x="2308736" y="2472001"/>
              <a:ext cx="72480" cy="71956"/>
            </a:xfrm>
            <a:custGeom>
              <a:rect b="b" l="l" r="r" t="t"/>
              <a:pathLst>
                <a:path extrusionOk="0" h="2748" w="2768">
                  <a:moveTo>
                    <a:pt x="191" y="0"/>
                  </a:moveTo>
                  <a:cubicBezTo>
                    <a:pt x="124" y="0"/>
                    <a:pt x="67" y="0"/>
                    <a:pt x="0" y="10"/>
                  </a:cubicBezTo>
                  <a:cubicBezTo>
                    <a:pt x="0" y="10"/>
                    <a:pt x="287" y="2748"/>
                    <a:pt x="2767" y="2748"/>
                  </a:cubicBezTo>
                  <a:lnTo>
                    <a:pt x="2767" y="1651"/>
                  </a:lnTo>
                  <a:cubicBezTo>
                    <a:pt x="2767" y="735"/>
                    <a:pt x="2032" y="0"/>
                    <a:pt x="1126" y="0"/>
                  </a:cubicBezTo>
                  <a:close/>
                </a:path>
              </a:pathLst>
            </a:custGeom>
            <a:solidFill>
              <a:srgbClr val="738A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1"/>
            <p:cNvSpPr/>
            <p:nvPr/>
          </p:nvSpPr>
          <p:spPr>
            <a:xfrm>
              <a:off x="2459614" y="2474567"/>
              <a:ext cx="38492" cy="32915"/>
            </a:xfrm>
            <a:custGeom>
              <a:rect b="b" l="l" r="r" t="t"/>
              <a:pathLst>
                <a:path extrusionOk="0" h="1257" w="1470">
                  <a:moveTo>
                    <a:pt x="850" y="417"/>
                  </a:moveTo>
                  <a:cubicBezTo>
                    <a:pt x="964" y="417"/>
                    <a:pt x="1050" y="513"/>
                    <a:pt x="1050" y="627"/>
                  </a:cubicBezTo>
                  <a:cubicBezTo>
                    <a:pt x="1050" y="757"/>
                    <a:pt x="945" y="842"/>
                    <a:pt x="835" y="842"/>
                  </a:cubicBezTo>
                  <a:cubicBezTo>
                    <a:pt x="783" y="842"/>
                    <a:pt x="730" y="823"/>
                    <a:pt x="687" y="780"/>
                  </a:cubicBezTo>
                  <a:cubicBezTo>
                    <a:pt x="554" y="637"/>
                    <a:pt x="659" y="417"/>
                    <a:pt x="850" y="417"/>
                  </a:cubicBezTo>
                  <a:close/>
                  <a:moveTo>
                    <a:pt x="833" y="1"/>
                  </a:moveTo>
                  <a:cubicBezTo>
                    <a:pt x="679" y="1"/>
                    <a:pt x="521" y="59"/>
                    <a:pt x="392" y="188"/>
                  </a:cubicBezTo>
                  <a:cubicBezTo>
                    <a:pt x="1" y="589"/>
                    <a:pt x="287" y="1257"/>
                    <a:pt x="850" y="1257"/>
                  </a:cubicBezTo>
                  <a:cubicBezTo>
                    <a:pt x="1193" y="1247"/>
                    <a:pt x="1470" y="971"/>
                    <a:pt x="1470" y="627"/>
                  </a:cubicBezTo>
                  <a:cubicBezTo>
                    <a:pt x="1463" y="253"/>
                    <a:pt x="1156" y="1"/>
                    <a:pt x="833" y="1"/>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1"/>
            <p:cNvSpPr/>
            <p:nvPr/>
          </p:nvSpPr>
          <p:spPr>
            <a:xfrm>
              <a:off x="2437540" y="2448696"/>
              <a:ext cx="88636" cy="84839"/>
            </a:xfrm>
            <a:custGeom>
              <a:rect b="b" l="l" r="r" t="t"/>
              <a:pathLst>
                <a:path extrusionOk="0" h="3240" w="3385">
                  <a:moveTo>
                    <a:pt x="1688" y="814"/>
                  </a:moveTo>
                  <a:cubicBezTo>
                    <a:pt x="1757" y="814"/>
                    <a:pt x="1826" y="823"/>
                    <a:pt x="1893" y="843"/>
                  </a:cubicBezTo>
                  <a:cubicBezTo>
                    <a:pt x="1960" y="862"/>
                    <a:pt x="2027" y="890"/>
                    <a:pt x="2084" y="928"/>
                  </a:cubicBezTo>
                  <a:cubicBezTo>
                    <a:pt x="2265" y="1033"/>
                    <a:pt x="2389" y="1205"/>
                    <a:pt x="2446" y="1405"/>
                  </a:cubicBezTo>
                  <a:cubicBezTo>
                    <a:pt x="2484" y="1548"/>
                    <a:pt x="2484" y="1692"/>
                    <a:pt x="2446" y="1825"/>
                  </a:cubicBezTo>
                  <a:cubicBezTo>
                    <a:pt x="2427" y="1892"/>
                    <a:pt x="2408" y="1949"/>
                    <a:pt x="2370" y="2016"/>
                  </a:cubicBezTo>
                  <a:cubicBezTo>
                    <a:pt x="2303" y="2140"/>
                    <a:pt x="2208" y="2235"/>
                    <a:pt x="2084" y="2312"/>
                  </a:cubicBezTo>
                  <a:cubicBezTo>
                    <a:pt x="2027" y="2340"/>
                    <a:pt x="1960" y="2369"/>
                    <a:pt x="1902" y="2388"/>
                  </a:cubicBezTo>
                  <a:cubicBezTo>
                    <a:pt x="1826" y="2407"/>
                    <a:pt x="1759" y="2417"/>
                    <a:pt x="1693" y="2417"/>
                  </a:cubicBezTo>
                  <a:cubicBezTo>
                    <a:pt x="1550" y="2417"/>
                    <a:pt x="1416" y="2378"/>
                    <a:pt x="1301" y="2312"/>
                  </a:cubicBezTo>
                  <a:cubicBezTo>
                    <a:pt x="1120" y="2197"/>
                    <a:pt x="987" y="2025"/>
                    <a:pt x="929" y="1825"/>
                  </a:cubicBezTo>
                  <a:cubicBezTo>
                    <a:pt x="901" y="1692"/>
                    <a:pt x="901" y="1548"/>
                    <a:pt x="929" y="1405"/>
                  </a:cubicBezTo>
                  <a:cubicBezTo>
                    <a:pt x="987" y="1205"/>
                    <a:pt x="1120" y="1033"/>
                    <a:pt x="1301" y="928"/>
                  </a:cubicBezTo>
                  <a:cubicBezTo>
                    <a:pt x="1359" y="890"/>
                    <a:pt x="1416" y="862"/>
                    <a:pt x="1483" y="843"/>
                  </a:cubicBezTo>
                  <a:cubicBezTo>
                    <a:pt x="1550" y="823"/>
                    <a:pt x="1619" y="814"/>
                    <a:pt x="1688" y="814"/>
                  </a:cubicBezTo>
                  <a:close/>
                  <a:moveTo>
                    <a:pt x="1693" y="1"/>
                  </a:moveTo>
                  <a:cubicBezTo>
                    <a:pt x="1592" y="1"/>
                    <a:pt x="1492" y="65"/>
                    <a:pt x="1483" y="194"/>
                  </a:cubicBezTo>
                  <a:lnTo>
                    <a:pt x="1483" y="423"/>
                  </a:lnTo>
                  <a:cubicBezTo>
                    <a:pt x="1311" y="461"/>
                    <a:pt x="1149" y="528"/>
                    <a:pt x="1006" y="633"/>
                  </a:cubicBezTo>
                  <a:lnTo>
                    <a:pt x="853" y="470"/>
                  </a:lnTo>
                  <a:cubicBezTo>
                    <a:pt x="811" y="435"/>
                    <a:pt x="765" y="419"/>
                    <a:pt x="720" y="419"/>
                  </a:cubicBezTo>
                  <a:cubicBezTo>
                    <a:pt x="565" y="419"/>
                    <a:pt x="431" y="608"/>
                    <a:pt x="557" y="757"/>
                  </a:cubicBezTo>
                  <a:lnTo>
                    <a:pt x="720" y="919"/>
                  </a:lnTo>
                  <a:cubicBezTo>
                    <a:pt x="615" y="1071"/>
                    <a:pt x="548" y="1234"/>
                    <a:pt x="519" y="1415"/>
                  </a:cubicBezTo>
                  <a:lnTo>
                    <a:pt x="290" y="1415"/>
                  </a:lnTo>
                  <a:cubicBezTo>
                    <a:pt x="284" y="1415"/>
                    <a:pt x="278" y="1414"/>
                    <a:pt x="272" y="1414"/>
                  </a:cubicBezTo>
                  <a:cubicBezTo>
                    <a:pt x="3" y="1414"/>
                    <a:pt x="0" y="1826"/>
                    <a:pt x="264" y="1826"/>
                  </a:cubicBezTo>
                  <a:cubicBezTo>
                    <a:pt x="273" y="1826"/>
                    <a:pt x="281" y="1826"/>
                    <a:pt x="290" y="1825"/>
                  </a:cubicBezTo>
                  <a:lnTo>
                    <a:pt x="510" y="1825"/>
                  </a:lnTo>
                  <a:cubicBezTo>
                    <a:pt x="538" y="2006"/>
                    <a:pt x="605" y="2178"/>
                    <a:pt x="710" y="2321"/>
                  </a:cubicBezTo>
                  <a:lnTo>
                    <a:pt x="548" y="2483"/>
                  </a:lnTo>
                  <a:cubicBezTo>
                    <a:pt x="381" y="2636"/>
                    <a:pt x="528" y="2854"/>
                    <a:pt x="692" y="2854"/>
                  </a:cubicBezTo>
                  <a:cubicBezTo>
                    <a:pt x="744" y="2854"/>
                    <a:pt x="798" y="2832"/>
                    <a:pt x="844" y="2779"/>
                  </a:cubicBezTo>
                  <a:lnTo>
                    <a:pt x="1006" y="2617"/>
                  </a:lnTo>
                  <a:cubicBezTo>
                    <a:pt x="1149" y="2722"/>
                    <a:pt x="1311" y="2789"/>
                    <a:pt x="1483" y="2817"/>
                  </a:cubicBezTo>
                  <a:lnTo>
                    <a:pt x="1483" y="3046"/>
                  </a:lnTo>
                  <a:cubicBezTo>
                    <a:pt x="1492" y="3175"/>
                    <a:pt x="1590" y="3239"/>
                    <a:pt x="1688" y="3239"/>
                  </a:cubicBezTo>
                  <a:cubicBezTo>
                    <a:pt x="1786" y="3239"/>
                    <a:pt x="1883" y="3175"/>
                    <a:pt x="1893" y="3046"/>
                  </a:cubicBezTo>
                  <a:lnTo>
                    <a:pt x="1893" y="2817"/>
                  </a:lnTo>
                  <a:cubicBezTo>
                    <a:pt x="2065" y="2789"/>
                    <a:pt x="2227" y="2722"/>
                    <a:pt x="2370" y="2617"/>
                  </a:cubicBezTo>
                  <a:lnTo>
                    <a:pt x="2542" y="2779"/>
                  </a:lnTo>
                  <a:cubicBezTo>
                    <a:pt x="2588" y="2832"/>
                    <a:pt x="2641" y="2854"/>
                    <a:pt x="2693" y="2854"/>
                  </a:cubicBezTo>
                  <a:cubicBezTo>
                    <a:pt x="2856" y="2854"/>
                    <a:pt x="3002" y="2636"/>
                    <a:pt x="2828" y="2483"/>
                  </a:cubicBezTo>
                  <a:lnTo>
                    <a:pt x="2675" y="2321"/>
                  </a:lnTo>
                  <a:cubicBezTo>
                    <a:pt x="2771" y="2178"/>
                    <a:pt x="2847" y="2006"/>
                    <a:pt x="2876" y="1825"/>
                  </a:cubicBezTo>
                  <a:lnTo>
                    <a:pt x="3095" y="1825"/>
                  </a:lnTo>
                  <a:cubicBezTo>
                    <a:pt x="3104" y="1826"/>
                    <a:pt x="3113" y="1826"/>
                    <a:pt x="3121" y="1826"/>
                  </a:cubicBezTo>
                  <a:cubicBezTo>
                    <a:pt x="3385" y="1826"/>
                    <a:pt x="3382" y="1414"/>
                    <a:pt x="3113" y="1414"/>
                  </a:cubicBezTo>
                  <a:cubicBezTo>
                    <a:pt x="3107" y="1414"/>
                    <a:pt x="3101" y="1415"/>
                    <a:pt x="3095" y="1415"/>
                  </a:cubicBezTo>
                  <a:lnTo>
                    <a:pt x="2866" y="1415"/>
                  </a:lnTo>
                  <a:cubicBezTo>
                    <a:pt x="2837" y="1234"/>
                    <a:pt x="2771" y="1062"/>
                    <a:pt x="2666" y="919"/>
                  </a:cubicBezTo>
                  <a:lnTo>
                    <a:pt x="2828" y="757"/>
                  </a:lnTo>
                  <a:cubicBezTo>
                    <a:pt x="2953" y="602"/>
                    <a:pt x="2823" y="414"/>
                    <a:pt x="2670" y="414"/>
                  </a:cubicBezTo>
                  <a:cubicBezTo>
                    <a:pt x="2624" y="414"/>
                    <a:pt x="2576" y="431"/>
                    <a:pt x="2532" y="470"/>
                  </a:cubicBezTo>
                  <a:lnTo>
                    <a:pt x="2379" y="633"/>
                  </a:lnTo>
                  <a:cubicBezTo>
                    <a:pt x="2236" y="528"/>
                    <a:pt x="2074" y="461"/>
                    <a:pt x="1902" y="423"/>
                  </a:cubicBezTo>
                  <a:lnTo>
                    <a:pt x="1902" y="194"/>
                  </a:lnTo>
                  <a:cubicBezTo>
                    <a:pt x="1893" y="65"/>
                    <a:pt x="1793" y="1"/>
                    <a:pt x="1693" y="1"/>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1"/>
            <p:cNvSpPr/>
            <p:nvPr/>
          </p:nvSpPr>
          <p:spPr>
            <a:xfrm>
              <a:off x="2314235" y="2542883"/>
              <a:ext cx="23750" cy="37052"/>
            </a:xfrm>
            <a:custGeom>
              <a:rect b="b" l="l" r="r" t="t"/>
              <a:pathLst>
                <a:path extrusionOk="0" h="1415" w="907">
                  <a:moveTo>
                    <a:pt x="205" y="0"/>
                  </a:moveTo>
                  <a:cubicBezTo>
                    <a:pt x="108" y="0"/>
                    <a:pt x="10" y="65"/>
                    <a:pt x="0" y="193"/>
                  </a:cubicBezTo>
                  <a:lnTo>
                    <a:pt x="0" y="1205"/>
                  </a:lnTo>
                  <a:cubicBezTo>
                    <a:pt x="0" y="1319"/>
                    <a:pt x="86" y="1414"/>
                    <a:pt x="201" y="1414"/>
                  </a:cubicBezTo>
                  <a:lnTo>
                    <a:pt x="649" y="1414"/>
                  </a:lnTo>
                  <a:cubicBezTo>
                    <a:pt x="907" y="1395"/>
                    <a:pt x="907" y="1014"/>
                    <a:pt x="649" y="995"/>
                  </a:cubicBezTo>
                  <a:lnTo>
                    <a:pt x="411" y="995"/>
                  </a:lnTo>
                  <a:lnTo>
                    <a:pt x="411" y="193"/>
                  </a:lnTo>
                  <a:cubicBezTo>
                    <a:pt x="401" y="65"/>
                    <a:pt x="303" y="0"/>
                    <a:pt x="205" y="0"/>
                  </a:cubicBezTo>
                  <a:close/>
                </a:path>
              </a:pathLst>
            </a:custGeom>
            <a:solidFill>
              <a:srgbClr val="B5C4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1"/>
            <p:cNvSpPr/>
            <p:nvPr/>
          </p:nvSpPr>
          <p:spPr>
            <a:xfrm>
              <a:off x="2231804" y="2521962"/>
              <a:ext cx="32496" cy="57974"/>
            </a:xfrm>
            <a:custGeom>
              <a:rect b="b" l="l" r="r" t="t"/>
              <a:pathLst>
                <a:path extrusionOk="0" h="2214" w="1241">
                  <a:moveTo>
                    <a:pt x="1030" y="0"/>
                  </a:moveTo>
                  <a:cubicBezTo>
                    <a:pt x="458" y="0"/>
                    <a:pt x="0" y="458"/>
                    <a:pt x="0" y="1031"/>
                  </a:cubicBezTo>
                  <a:lnTo>
                    <a:pt x="0" y="1174"/>
                  </a:lnTo>
                  <a:cubicBezTo>
                    <a:pt x="0" y="1746"/>
                    <a:pt x="458" y="2204"/>
                    <a:pt x="1030" y="2213"/>
                  </a:cubicBezTo>
                  <a:cubicBezTo>
                    <a:pt x="1145" y="2213"/>
                    <a:pt x="1240" y="2118"/>
                    <a:pt x="1240" y="2004"/>
                  </a:cubicBezTo>
                  <a:lnTo>
                    <a:pt x="1240" y="201"/>
                  </a:lnTo>
                  <a:cubicBezTo>
                    <a:pt x="1240" y="86"/>
                    <a:pt x="1145" y="0"/>
                    <a:pt x="1030"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1"/>
            <p:cNvSpPr/>
            <p:nvPr/>
          </p:nvSpPr>
          <p:spPr>
            <a:xfrm>
              <a:off x="2387684" y="2521962"/>
              <a:ext cx="32496" cy="57974"/>
            </a:xfrm>
            <a:custGeom>
              <a:rect b="b" l="l" r="r" t="t"/>
              <a:pathLst>
                <a:path extrusionOk="0" h="2214" w="1241">
                  <a:moveTo>
                    <a:pt x="200" y="0"/>
                  </a:moveTo>
                  <a:cubicBezTo>
                    <a:pt x="86" y="0"/>
                    <a:pt x="0" y="86"/>
                    <a:pt x="0" y="201"/>
                  </a:cubicBezTo>
                  <a:lnTo>
                    <a:pt x="0" y="2004"/>
                  </a:lnTo>
                  <a:cubicBezTo>
                    <a:pt x="0" y="2118"/>
                    <a:pt x="86" y="2213"/>
                    <a:pt x="200" y="2213"/>
                  </a:cubicBezTo>
                  <a:cubicBezTo>
                    <a:pt x="773" y="2213"/>
                    <a:pt x="1240" y="1746"/>
                    <a:pt x="1240" y="1174"/>
                  </a:cubicBezTo>
                  <a:lnTo>
                    <a:pt x="1240" y="1031"/>
                  </a:lnTo>
                  <a:cubicBezTo>
                    <a:pt x="1240" y="458"/>
                    <a:pt x="773" y="0"/>
                    <a:pt x="200" y="0"/>
                  </a:cubicBezTo>
                  <a:close/>
                </a:path>
              </a:pathLst>
            </a:custGeom>
            <a:solidFill>
              <a:srgbClr val="6A7F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31"/>
          <p:cNvGrpSpPr/>
          <p:nvPr/>
        </p:nvGrpSpPr>
        <p:grpSpPr>
          <a:xfrm>
            <a:off x="3160834" y="3080036"/>
            <a:ext cx="420475" cy="383055"/>
            <a:chOff x="152134" y="1994097"/>
            <a:chExt cx="420475" cy="383055"/>
          </a:xfrm>
        </p:grpSpPr>
        <p:sp>
          <p:nvSpPr>
            <p:cNvPr id="559" name="Google Shape;559;p31"/>
            <p:cNvSpPr/>
            <p:nvPr/>
          </p:nvSpPr>
          <p:spPr>
            <a:xfrm>
              <a:off x="163189" y="2072799"/>
              <a:ext cx="62341" cy="140885"/>
            </a:xfrm>
            <a:custGeom>
              <a:rect b="b" l="l" r="r" t="t"/>
              <a:pathLst>
                <a:path extrusionOk="0" h="5365" w="2374">
                  <a:moveTo>
                    <a:pt x="2068" y="1"/>
                  </a:moveTo>
                  <a:cubicBezTo>
                    <a:pt x="1979" y="1"/>
                    <a:pt x="1890" y="49"/>
                    <a:pt x="1848" y="162"/>
                  </a:cubicBezTo>
                  <a:lnTo>
                    <a:pt x="49" y="5043"/>
                  </a:lnTo>
                  <a:cubicBezTo>
                    <a:pt x="1" y="5167"/>
                    <a:pt x="58" y="5301"/>
                    <a:pt x="192" y="5349"/>
                  </a:cubicBezTo>
                  <a:cubicBezTo>
                    <a:pt x="220" y="5360"/>
                    <a:pt x="247" y="5365"/>
                    <a:pt x="275" y="5365"/>
                  </a:cubicBezTo>
                  <a:cubicBezTo>
                    <a:pt x="371" y="5365"/>
                    <a:pt x="461" y="5303"/>
                    <a:pt x="498" y="5206"/>
                  </a:cubicBezTo>
                  <a:lnTo>
                    <a:pt x="2307" y="325"/>
                  </a:lnTo>
                  <a:cubicBezTo>
                    <a:pt x="2373" y="138"/>
                    <a:pt x="2220" y="1"/>
                    <a:pt x="2068"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0" name="Google Shape;560;p31"/>
            <p:cNvGrpSpPr/>
            <p:nvPr/>
          </p:nvGrpSpPr>
          <p:grpSpPr>
            <a:xfrm>
              <a:off x="152134" y="1994097"/>
              <a:ext cx="420475" cy="383055"/>
              <a:chOff x="1277409" y="1961347"/>
              <a:chExt cx="420475" cy="383055"/>
            </a:xfrm>
          </p:grpSpPr>
          <p:sp>
            <p:nvSpPr>
              <p:cNvPr id="561" name="Google Shape;561;p31"/>
              <p:cNvSpPr/>
              <p:nvPr/>
            </p:nvSpPr>
            <p:spPr>
              <a:xfrm>
                <a:off x="1293244" y="2187288"/>
                <a:ext cx="108848" cy="47531"/>
              </a:xfrm>
              <a:custGeom>
                <a:rect b="b" l="l" r="r" t="t"/>
                <a:pathLst>
                  <a:path extrusionOk="0" h="1810" w="4145">
                    <a:moveTo>
                      <a:pt x="1" y="1"/>
                    </a:moveTo>
                    <a:cubicBezTo>
                      <a:pt x="144" y="1034"/>
                      <a:pt x="1025" y="1809"/>
                      <a:pt x="2077" y="1809"/>
                    </a:cubicBezTo>
                    <a:cubicBezTo>
                      <a:pt x="3120" y="1809"/>
                      <a:pt x="4011" y="1034"/>
                      <a:pt x="41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p:nvPr/>
            </p:nvSpPr>
            <p:spPr>
              <a:xfrm>
                <a:off x="1349650" y="2040049"/>
                <a:ext cx="63129" cy="140832"/>
              </a:xfrm>
              <a:custGeom>
                <a:rect b="b" l="l" r="r" t="t"/>
                <a:pathLst>
                  <a:path extrusionOk="0" h="5363" w="2404">
                    <a:moveTo>
                      <a:pt x="307" y="1"/>
                    </a:moveTo>
                    <a:cubicBezTo>
                      <a:pt x="156" y="1"/>
                      <a:pt x="1" y="138"/>
                      <a:pt x="73" y="325"/>
                    </a:cubicBezTo>
                    <a:lnTo>
                      <a:pt x="1882" y="5206"/>
                    </a:lnTo>
                    <a:cubicBezTo>
                      <a:pt x="1921" y="5315"/>
                      <a:pt x="2008" y="5362"/>
                      <a:pt x="2097" y="5362"/>
                    </a:cubicBezTo>
                    <a:cubicBezTo>
                      <a:pt x="2248" y="5362"/>
                      <a:pt x="2404" y="5226"/>
                      <a:pt x="2331" y="5033"/>
                    </a:cubicBezTo>
                    <a:lnTo>
                      <a:pt x="523" y="162"/>
                    </a:lnTo>
                    <a:cubicBezTo>
                      <a:pt x="484" y="49"/>
                      <a:pt x="396" y="1"/>
                      <a:pt x="307"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1"/>
              <p:cNvSpPr/>
              <p:nvPr/>
            </p:nvSpPr>
            <p:spPr>
              <a:xfrm>
                <a:off x="1562907" y="2041493"/>
                <a:ext cx="62499" cy="139441"/>
              </a:xfrm>
              <a:custGeom>
                <a:rect b="b" l="l" r="r" t="t"/>
                <a:pathLst>
                  <a:path extrusionOk="0" h="5310" w="2380">
                    <a:moveTo>
                      <a:pt x="2073" y="1"/>
                    </a:moveTo>
                    <a:cubicBezTo>
                      <a:pt x="1986" y="1"/>
                      <a:pt x="1899" y="47"/>
                      <a:pt x="1857" y="155"/>
                    </a:cubicBezTo>
                    <a:lnTo>
                      <a:pt x="48" y="4978"/>
                    </a:lnTo>
                    <a:cubicBezTo>
                      <a:pt x="1" y="5103"/>
                      <a:pt x="68" y="5246"/>
                      <a:pt x="192" y="5294"/>
                    </a:cubicBezTo>
                    <a:cubicBezTo>
                      <a:pt x="219" y="5305"/>
                      <a:pt x="248" y="5310"/>
                      <a:pt x="276" y="5310"/>
                    </a:cubicBezTo>
                    <a:cubicBezTo>
                      <a:pt x="375" y="5310"/>
                      <a:pt x="468" y="5248"/>
                      <a:pt x="498" y="5151"/>
                    </a:cubicBezTo>
                    <a:lnTo>
                      <a:pt x="2307" y="327"/>
                    </a:lnTo>
                    <a:cubicBezTo>
                      <a:pt x="2380" y="139"/>
                      <a:pt x="2225" y="1"/>
                      <a:pt x="2073"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p:nvPr/>
            </p:nvSpPr>
            <p:spPr>
              <a:xfrm>
                <a:off x="1624330" y="2041493"/>
                <a:ext cx="62919" cy="139309"/>
              </a:xfrm>
              <a:custGeom>
                <a:rect b="b" l="l" r="r" t="t"/>
                <a:pathLst>
                  <a:path extrusionOk="0" h="5305" w="2396">
                    <a:moveTo>
                      <a:pt x="307" y="1"/>
                    </a:moveTo>
                    <a:cubicBezTo>
                      <a:pt x="155" y="1"/>
                      <a:pt x="0" y="139"/>
                      <a:pt x="73" y="327"/>
                    </a:cubicBezTo>
                    <a:lnTo>
                      <a:pt x="1872" y="5151"/>
                    </a:lnTo>
                    <a:cubicBezTo>
                      <a:pt x="1914" y="5259"/>
                      <a:pt x="2001" y="5305"/>
                      <a:pt x="2089" y="5305"/>
                    </a:cubicBezTo>
                    <a:cubicBezTo>
                      <a:pt x="2241" y="5305"/>
                      <a:pt x="2395" y="5167"/>
                      <a:pt x="2322" y="4978"/>
                    </a:cubicBezTo>
                    <a:lnTo>
                      <a:pt x="523" y="155"/>
                    </a:lnTo>
                    <a:cubicBezTo>
                      <a:pt x="481" y="47"/>
                      <a:pt x="394" y="1"/>
                      <a:pt x="307" y="1"/>
                    </a:cubicBez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a:off x="1351725" y="2013106"/>
                <a:ext cx="129357" cy="40257"/>
              </a:xfrm>
              <a:custGeom>
                <a:rect b="b" l="l" r="r" t="t"/>
                <a:pathLst>
                  <a:path extrusionOk="0" h="1533" w="4926">
                    <a:moveTo>
                      <a:pt x="4587" y="0"/>
                    </a:moveTo>
                    <a:cubicBezTo>
                      <a:pt x="4563" y="0"/>
                      <a:pt x="4538" y="4"/>
                      <a:pt x="4511" y="11"/>
                    </a:cubicBezTo>
                    <a:cubicBezTo>
                      <a:pt x="1334" y="882"/>
                      <a:pt x="1114" y="968"/>
                      <a:pt x="310" y="1045"/>
                    </a:cubicBezTo>
                    <a:cubicBezTo>
                      <a:pt x="0" y="1063"/>
                      <a:pt x="12" y="1524"/>
                      <a:pt x="320" y="1524"/>
                    </a:cubicBezTo>
                    <a:cubicBezTo>
                      <a:pt x="326" y="1524"/>
                      <a:pt x="332" y="1524"/>
                      <a:pt x="338" y="1523"/>
                    </a:cubicBezTo>
                    <a:lnTo>
                      <a:pt x="358" y="1533"/>
                    </a:lnTo>
                    <a:cubicBezTo>
                      <a:pt x="1200" y="1447"/>
                      <a:pt x="1439" y="1351"/>
                      <a:pt x="4645" y="470"/>
                    </a:cubicBezTo>
                    <a:cubicBezTo>
                      <a:pt x="4925" y="392"/>
                      <a:pt x="4845" y="0"/>
                      <a:pt x="4587"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1491191" y="2012344"/>
                <a:ext cx="133900" cy="41281"/>
              </a:xfrm>
              <a:custGeom>
                <a:rect b="b" l="l" r="r" t="t"/>
                <a:pathLst>
                  <a:path extrusionOk="0" h="1572" w="5099">
                    <a:moveTo>
                      <a:pt x="341" y="1"/>
                    </a:moveTo>
                    <a:cubicBezTo>
                      <a:pt x="82" y="1"/>
                      <a:pt x="1" y="401"/>
                      <a:pt x="282" y="480"/>
                    </a:cubicBezTo>
                    <a:cubicBezTo>
                      <a:pt x="3631" y="1389"/>
                      <a:pt x="3861" y="1495"/>
                      <a:pt x="4741" y="1571"/>
                    </a:cubicBezTo>
                    <a:lnTo>
                      <a:pt x="4760" y="1571"/>
                    </a:lnTo>
                    <a:lnTo>
                      <a:pt x="4760" y="1562"/>
                    </a:lnTo>
                    <a:cubicBezTo>
                      <a:pt x="4767" y="1562"/>
                      <a:pt x="4773" y="1562"/>
                      <a:pt x="4779" y="1562"/>
                    </a:cubicBezTo>
                    <a:cubicBezTo>
                      <a:pt x="5077" y="1562"/>
                      <a:pt x="5099" y="1102"/>
                      <a:pt x="4780" y="1083"/>
                    </a:cubicBezTo>
                    <a:cubicBezTo>
                      <a:pt x="3957" y="1016"/>
                      <a:pt x="3765" y="930"/>
                      <a:pt x="415" y="11"/>
                    </a:cubicBezTo>
                    <a:cubicBezTo>
                      <a:pt x="389" y="4"/>
                      <a:pt x="364" y="1"/>
                      <a:pt x="341" y="1"/>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a:off x="1474700" y="1961347"/>
                <a:ext cx="25157" cy="32195"/>
              </a:xfrm>
              <a:custGeom>
                <a:rect b="b" l="l" r="r" t="t"/>
                <a:pathLst>
                  <a:path extrusionOk="0" h="1226" w="958">
                    <a:moveTo>
                      <a:pt x="335" y="1"/>
                    </a:moveTo>
                    <a:cubicBezTo>
                      <a:pt x="153" y="1"/>
                      <a:pt x="0" y="154"/>
                      <a:pt x="0" y="336"/>
                    </a:cubicBezTo>
                    <a:lnTo>
                      <a:pt x="0" y="1226"/>
                    </a:lnTo>
                    <a:cubicBezTo>
                      <a:pt x="144" y="1149"/>
                      <a:pt x="307" y="1102"/>
                      <a:pt x="479" y="1102"/>
                    </a:cubicBezTo>
                    <a:cubicBezTo>
                      <a:pt x="642" y="1102"/>
                      <a:pt x="804" y="1140"/>
                      <a:pt x="957" y="1226"/>
                    </a:cubicBezTo>
                    <a:lnTo>
                      <a:pt x="957" y="336"/>
                    </a:lnTo>
                    <a:cubicBezTo>
                      <a:pt x="957" y="154"/>
                      <a:pt x="804" y="1"/>
                      <a:pt x="622" y="1"/>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a:off x="1474700" y="2036503"/>
                <a:ext cx="24894" cy="259633"/>
              </a:xfrm>
              <a:custGeom>
                <a:rect b="b" l="l" r="r" t="t"/>
                <a:pathLst>
                  <a:path extrusionOk="0" h="9887" w="948">
                    <a:moveTo>
                      <a:pt x="0" y="0"/>
                    </a:moveTo>
                    <a:lnTo>
                      <a:pt x="0" y="9887"/>
                    </a:lnTo>
                    <a:lnTo>
                      <a:pt x="948" y="9887"/>
                    </a:lnTo>
                    <a:lnTo>
                      <a:pt x="948" y="0"/>
                    </a:lnTo>
                    <a:cubicBezTo>
                      <a:pt x="799" y="82"/>
                      <a:pt x="637" y="123"/>
                      <a:pt x="474" y="123"/>
                    </a:cubicBezTo>
                    <a:cubicBezTo>
                      <a:pt x="311" y="123"/>
                      <a:pt x="149" y="82"/>
                      <a:pt x="0" y="0"/>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a:off x="1474700" y="1961347"/>
                <a:ext cx="20877" cy="32195"/>
              </a:xfrm>
              <a:custGeom>
                <a:rect b="b" l="l" r="r" t="t"/>
                <a:pathLst>
                  <a:path extrusionOk="0" h="1226" w="795">
                    <a:moveTo>
                      <a:pt x="326" y="1"/>
                    </a:moveTo>
                    <a:cubicBezTo>
                      <a:pt x="144" y="1"/>
                      <a:pt x="0" y="154"/>
                      <a:pt x="0" y="336"/>
                    </a:cubicBezTo>
                    <a:lnTo>
                      <a:pt x="0" y="1226"/>
                    </a:lnTo>
                    <a:cubicBezTo>
                      <a:pt x="144" y="1140"/>
                      <a:pt x="309" y="1097"/>
                      <a:pt x="475" y="1097"/>
                    </a:cubicBezTo>
                    <a:cubicBezTo>
                      <a:pt x="531" y="1097"/>
                      <a:pt x="587" y="1102"/>
                      <a:pt x="642" y="1111"/>
                    </a:cubicBezTo>
                    <a:lnTo>
                      <a:pt x="642" y="326"/>
                    </a:lnTo>
                    <a:cubicBezTo>
                      <a:pt x="642" y="221"/>
                      <a:pt x="699" y="116"/>
                      <a:pt x="795" y="58"/>
                    </a:cubicBezTo>
                    <a:cubicBezTo>
                      <a:pt x="737" y="20"/>
                      <a:pt x="680" y="1"/>
                      <a:pt x="622" y="1"/>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1"/>
              <p:cNvSpPr/>
              <p:nvPr/>
            </p:nvSpPr>
            <p:spPr>
              <a:xfrm>
                <a:off x="1474700" y="2036503"/>
                <a:ext cx="16596" cy="259633"/>
              </a:xfrm>
              <a:custGeom>
                <a:rect b="b" l="l" r="r" t="t"/>
                <a:pathLst>
                  <a:path extrusionOk="0" h="9887" w="632">
                    <a:moveTo>
                      <a:pt x="0" y="0"/>
                    </a:moveTo>
                    <a:lnTo>
                      <a:pt x="0" y="9887"/>
                    </a:lnTo>
                    <a:lnTo>
                      <a:pt x="632" y="9887"/>
                    </a:lnTo>
                    <a:lnTo>
                      <a:pt x="632" y="115"/>
                    </a:lnTo>
                    <a:cubicBezTo>
                      <a:pt x="584" y="115"/>
                      <a:pt x="527" y="125"/>
                      <a:pt x="479" y="125"/>
                    </a:cubicBezTo>
                    <a:cubicBezTo>
                      <a:pt x="307" y="125"/>
                      <a:pt x="144" y="77"/>
                      <a:pt x="0" y="0"/>
                    </a:cubicBezTo>
                    <a:close/>
                  </a:path>
                </a:pathLst>
              </a:custGeom>
              <a:solidFill>
                <a:srgbClr val="657A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1"/>
              <p:cNvSpPr/>
              <p:nvPr/>
            </p:nvSpPr>
            <p:spPr>
              <a:xfrm>
                <a:off x="1551852" y="2161921"/>
                <a:ext cx="145796" cy="25393"/>
              </a:xfrm>
              <a:custGeom>
                <a:rect b="b" l="l" r="r" t="t"/>
                <a:pathLst>
                  <a:path extrusionOk="0" h="967" w="5552">
                    <a:moveTo>
                      <a:pt x="412" y="0"/>
                    </a:moveTo>
                    <a:cubicBezTo>
                      <a:pt x="182" y="0"/>
                      <a:pt x="0" y="182"/>
                      <a:pt x="0" y="402"/>
                    </a:cubicBezTo>
                    <a:lnTo>
                      <a:pt x="0" y="565"/>
                    </a:lnTo>
                    <a:cubicBezTo>
                      <a:pt x="0" y="785"/>
                      <a:pt x="182" y="967"/>
                      <a:pt x="412" y="967"/>
                    </a:cubicBezTo>
                    <a:lnTo>
                      <a:pt x="5149" y="967"/>
                    </a:lnTo>
                    <a:cubicBezTo>
                      <a:pt x="5369" y="967"/>
                      <a:pt x="5551" y="785"/>
                      <a:pt x="5551" y="565"/>
                    </a:cubicBezTo>
                    <a:lnTo>
                      <a:pt x="5551" y="402"/>
                    </a:lnTo>
                    <a:cubicBezTo>
                      <a:pt x="5551" y="182"/>
                      <a:pt x="5369" y="0"/>
                      <a:pt x="5149" y="0"/>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1"/>
              <p:cNvSpPr/>
              <p:nvPr/>
            </p:nvSpPr>
            <p:spPr>
              <a:xfrm>
                <a:off x="1551852" y="2166175"/>
                <a:ext cx="146032" cy="21139"/>
              </a:xfrm>
              <a:custGeom>
                <a:rect b="b" l="l" r="r" t="t"/>
                <a:pathLst>
                  <a:path extrusionOk="0" h="805" w="5561">
                    <a:moveTo>
                      <a:pt x="87" y="1"/>
                    </a:moveTo>
                    <a:cubicBezTo>
                      <a:pt x="29" y="68"/>
                      <a:pt x="0" y="154"/>
                      <a:pt x="0" y="240"/>
                    </a:cubicBezTo>
                    <a:lnTo>
                      <a:pt x="0" y="393"/>
                    </a:lnTo>
                    <a:cubicBezTo>
                      <a:pt x="0" y="623"/>
                      <a:pt x="182" y="805"/>
                      <a:pt x="412" y="805"/>
                    </a:cubicBezTo>
                    <a:lnTo>
                      <a:pt x="5149" y="805"/>
                    </a:lnTo>
                    <a:cubicBezTo>
                      <a:pt x="5379" y="805"/>
                      <a:pt x="5561" y="623"/>
                      <a:pt x="5561" y="393"/>
                    </a:cubicBezTo>
                    <a:lnTo>
                      <a:pt x="5561" y="240"/>
                    </a:lnTo>
                    <a:cubicBezTo>
                      <a:pt x="5561" y="154"/>
                      <a:pt x="5532" y="68"/>
                      <a:pt x="5475" y="1"/>
                    </a:cubicBezTo>
                    <a:cubicBezTo>
                      <a:pt x="5398" y="96"/>
                      <a:pt x="5283" y="163"/>
                      <a:pt x="5149" y="163"/>
                    </a:cubicBezTo>
                    <a:lnTo>
                      <a:pt x="412" y="163"/>
                    </a:lnTo>
                    <a:cubicBezTo>
                      <a:pt x="278" y="163"/>
                      <a:pt x="163" y="96"/>
                      <a:pt x="87" y="1"/>
                    </a:cubicBezTo>
                    <a:close/>
                  </a:path>
                </a:pathLst>
              </a:custGeom>
              <a:solidFill>
                <a:srgbClr val="98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1"/>
              <p:cNvSpPr/>
              <p:nvPr/>
            </p:nvSpPr>
            <p:spPr>
              <a:xfrm>
                <a:off x="1572965" y="2187288"/>
                <a:ext cx="108848" cy="47531"/>
              </a:xfrm>
              <a:custGeom>
                <a:rect b="b" l="l" r="r" t="t"/>
                <a:pathLst>
                  <a:path extrusionOk="0" h="1810" w="4145">
                    <a:moveTo>
                      <a:pt x="0" y="1"/>
                    </a:moveTo>
                    <a:cubicBezTo>
                      <a:pt x="144" y="1034"/>
                      <a:pt x="1024" y="1809"/>
                      <a:pt x="2077" y="1809"/>
                    </a:cubicBezTo>
                    <a:cubicBezTo>
                      <a:pt x="3120" y="1809"/>
                      <a:pt x="4010" y="1034"/>
                      <a:pt x="4144"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1"/>
              <p:cNvSpPr/>
              <p:nvPr/>
            </p:nvSpPr>
            <p:spPr>
              <a:xfrm>
                <a:off x="1293244" y="2187288"/>
                <a:ext cx="67121" cy="47531"/>
              </a:xfrm>
              <a:custGeom>
                <a:rect b="b" l="l" r="r" t="t"/>
                <a:pathLst>
                  <a:path extrusionOk="0" h="1810" w="2556">
                    <a:moveTo>
                      <a:pt x="1" y="1"/>
                    </a:moveTo>
                    <a:cubicBezTo>
                      <a:pt x="149" y="1059"/>
                      <a:pt x="1048" y="1810"/>
                      <a:pt x="2067" y="1810"/>
                    </a:cubicBezTo>
                    <a:cubicBezTo>
                      <a:pt x="2228" y="1810"/>
                      <a:pt x="2392" y="1791"/>
                      <a:pt x="2556" y="1752"/>
                    </a:cubicBezTo>
                    <a:cubicBezTo>
                      <a:pt x="1714" y="1551"/>
                      <a:pt x="1082" y="862"/>
                      <a:pt x="967"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1"/>
              <p:cNvSpPr/>
              <p:nvPr/>
            </p:nvSpPr>
            <p:spPr>
              <a:xfrm>
                <a:off x="1572965" y="2187288"/>
                <a:ext cx="67121" cy="47531"/>
              </a:xfrm>
              <a:custGeom>
                <a:rect b="b" l="l" r="r" t="t"/>
                <a:pathLst>
                  <a:path extrusionOk="0" h="1810" w="2556">
                    <a:moveTo>
                      <a:pt x="0" y="1"/>
                    </a:moveTo>
                    <a:cubicBezTo>
                      <a:pt x="141" y="1059"/>
                      <a:pt x="1045" y="1810"/>
                      <a:pt x="2066" y="1810"/>
                    </a:cubicBezTo>
                    <a:cubicBezTo>
                      <a:pt x="2227" y="1810"/>
                      <a:pt x="2391" y="1791"/>
                      <a:pt x="2556" y="1752"/>
                    </a:cubicBezTo>
                    <a:cubicBezTo>
                      <a:pt x="1713" y="1551"/>
                      <a:pt x="1082" y="862"/>
                      <a:pt x="967"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a:off x="1333211" y="2029466"/>
                <a:ext cx="34191" cy="33954"/>
              </a:xfrm>
              <a:custGeom>
                <a:rect b="b" l="l" r="r" t="t"/>
                <a:pathLst>
                  <a:path extrusionOk="0" h="1293" w="1302">
                    <a:moveTo>
                      <a:pt x="651" y="1"/>
                    </a:moveTo>
                    <a:cubicBezTo>
                      <a:pt x="297" y="1"/>
                      <a:pt x="0" y="288"/>
                      <a:pt x="0" y="651"/>
                    </a:cubicBezTo>
                    <a:cubicBezTo>
                      <a:pt x="0" y="1005"/>
                      <a:pt x="297" y="1293"/>
                      <a:pt x="651" y="1293"/>
                    </a:cubicBezTo>
                    <a:cubicBezTo>
                      <a:pt x="1005" y="1293"/>
                      <a:pt x="1302" y="1005"/>
                      <a:pt x="1302" y="651"/>
                    </a:cubicBezTo>
                    <a:cubicBezTo>
                      <a:pt x="1302" y="288"/>
                      <a:pt x="1005" y="1"/>
                      <a:pt x="65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a:off x="1607891" y="2029466"/>
                <a:ext cx="33954" cy="33954"/>
              </a:xfrm>
              <a:custGeom>
                <a:rect b="b" l="l" r="r" t="t"/>
                <a:pathLst>
                  <a:path extrusionOk="0" h="1293" w="1293">
                    <a:moveTo>
                      <a:pt x="642" y="1"/>
                    </a:moveTo>
                    <a:cubicBezTo>
                      <a:pt x="288" y="1"/>
                      <a:pt x="1" y="288"/>
                      <a:pt x="1" y="651"/>
                    </a:cubicBezTo>
                    <a:cubicBezTo>
                      <a:pt x="1" y="1005"/>
                      <a:pt x="288" y="1293"/>
                      <a:pt x="642" y="1293"/>
                    </a:cubicBezTo>
                    <a:cubicBezTo>
                      <a:pt x="1005" y="1293"/>
                      <a:pt x="1293" y="1005"/>
                      <a:pt x="1293" y="651"/>
                    </a:cubicBezTo>
                    <a:cubicBezTo>
                      <a:pt x="1293" y="288"/>
                      <a:pt x="1005" y="1"/>
                      <a:pt x="642"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1"/>
              <p:cNvSpPr/>
              <p:nvPr/>
            </p:nvSpPr>
            <p:spPr>
              <a:xfrm>
                <a:off x="1428456" y="2293589"/>
                <a:ext cx="117382" cy="27941"/>
              </a:xfrm>
              <a:custGeom>
                <a:rect b="b" l="l" r="r" t="t"/>
                <a:pathLst>
                  <a:path extrusionOk="0" h="1064" w="4470">
                    <a:moveTo>
                      <a:pt x="402" y="1"/>
                    </a:moveTo>
                    <a:cubicBezTo>
                      <a:pt x="182" y="1"/>
                      <a:pt x="0" y="183"/>
                      <a:pt x="0" y="403"/>
                    </a:cubicBezTo>
                    <a:lnTo>
                      <a:pt x="0" y="1063"/>
                    </a:lnTo>
                    <a:lnTo>
                      <a:pt x="4470" y="1063"/>
                    </a:lnTo>
                    <a:lnTo>
                      <a:pt x="4470" y="403"/>
                    </a:lnTo>
                    <a:cubicBezTo>
                      <a:pt x="4470" y="183"/>
                      <a:pt x="4288" y="1"/>
                      <a:pt x="4068" y="1"/>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1"/>
              <p:cNvSpPr/>
              <p:nvPr/>
            </p:nvSpPr>
            <p:spPr>
              <a:xfrm>
                <a:off x="1428456" y="2302150"/>
                <a:ext cx="117382" cy="19380"/>
              </a:xfrm>
              <a:custGeom>
                <a:rect b="b" l="l" r="r" t="t"/>
                <a:pathLst>
                  <a:path extrusionOk="0" h="738" w="4470">
                    <a:moveTo>
                      <a:pt x="10" y="0"/>
                    </a:moveTo>
                    <a:cubicBezTo>
                      <a:pt x="0" y="19"/>
                      <a:pt x="0" y="48"/>
                      <a:pt x="0" y="77"/>
                    </a:cubicBezTo>
                    <a:lnTo>
                      <a:pt x="0" y="737"/>
                    </a:lnTo>
                    <a:lnTo>
                      <a:pt x="4470" y="737"/>
                    </a:lnTo>
                    <a:lnTo>
                      <a:pt x="4470" y="77"/>
                    </a:lnTo>
                    <a:cubicBezTo>
                      <a:pt x="4470" y="48"/>
                      <a:pt x="4470" y="19"/>
                      <a:pt x="4460"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1414381" y="2318982"/>
                <a:ext cx="146032" cy="25420"/>
              </a:xfrm>
              <a:custGeom>
                <a:rect b="b" l="l" r="r" t="t"/>
                <a:pathLst>
                  <a:path extrusionOk="0" h="968" w="5561">
                    <a:moveTo>
                      <a:pt x="412" y="0"/>
                    </a:moveTo>
                    <a:cubicBezTo>
                      <a:pt x="182" y="0"/>
                      <a:pt x="0" y="182"/>
                      <a:pt x="0" y="402"/>
                    </a:cubicBezTo>
                    <a:lnTo>
                      <a:pt x="0" y="565"/>
                    </a:lnTo>
                    <a:cubicBezTo>
                      <a:pt x="0" y="785"/>
                      <a:pt x="182" y="967"/>
                      <a:pt x="412" y="967"/>
                    </a:cubicBezTo>
                    <a:lnTo>
                      <a:pt x="5149" y="967"/>
                    </a:lnTo>
                    <a:cubicBezTo>
                      <a:pt x="5369" y="967"/>
                      <a:pt x="5551" y="785"/>
                      <a:pt x="5561" y="565"/>
                    </a:cubicBezTo>
                    <a:lnTo>
                      <a:pt x="5561" y="402"/>
                    </a:lnTo>
                    <a:cubicBezTo>
                      <a:pt x="5551" y="182"/>
                      <a:pt x="5369" y="0"/>
                      <a:pt x="5149" y="0"/>
                    </a:cubicBezTo>
                    <a:close/>
                  </a:path>
                </a:pathLst>
              </a:custGeom>
              <a:solidFill>
                <a:srgbClr val="4B63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1"/>
              <p:cNvSpPr/>
              <p:nvPr/>
            </p:nvSpPr>
            <p:spPr>
              <a:xfrm>
                <a:off x="1414381" y="2323263"/>
                <a:ext cx="146032" cy="21139"/>
              </a:xfrm>
              <a:custGeom>
                <a:rect b="b" l="l" r="r" t="t"/>
                <a:pathLst>
                  <a:path extrusionOk="0" h="805" w="5561">
                    <a:moveTo>
                      <a:pt x="87" y="0"/>
                    </a:moveTo>
                    <a:cubicBezTo>
                      <a:pt x="29" y="67"/>
                      <a:pt x="0" y="153"/>
                      <a:pt x="0" y="239"/>
                    </a:cubicBezTo>
                    <a:lnTo>
                      <a:pt x="0" y="393"/>
                    </a:lnTo>
                    <a:cubicBezTo>
                      <a:pt x="0" y="622"/>
                      <a:pt x="182" y="804"/>
                      <a:pt x="412" y="804"/>
                    </a:cubicBezTo>
                    <a:lnTo>
                      <a:pt x="5149" y="804"/>
                    </a:lnTo>
                    <a:cubicBezTo>
                      <a:pt x="5379" y="804"/>
                      <a:pt x="5561" y="622"/>
                      <a:pt x="5561" y="393"/>
                    </a:cubicBezTo>
                    <a:lnTo>
                      <a:pt x="5561" y="239"/>
                    </a:lnTo>
                    <a:cubicBezTo>
                      <a:pt x="5561" y="153"/>
                      <a:pt x="5532" y="67"/>
                      <a:pt x="5475" y="0"/>
                    </a:cubicBezTo>
                    <a:cubicBezTo>
                      <a:pt x="5398" y="105"/>
                      <a:pt x="5274" y="163"/>
                      <a:pt x="5149" y="163"/>
                    </a:cubicBezTo>
                    <a:lnTo>
                      <a:pt x="412" y="163"/>
                    </a:lnTo>
                    <a:cubicBezTo>
                      <a:pt x="278" y="163"/>
                      <a:pt x="163" y="105"/>
                      <a:pt x="87" y="0"/>
                    </a:cubicBezTo>
                    <a:close/>
                  </a:path>
                </a:pathLst>
              </a:custGeom>
              <a:solidFill>
                <a:srgbClr val="465C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1"/>
              <p:cNvSpPr/>
              <p:nvPr/>
            </p:nvSpPr>
            <p:spPr>
              <a:xfrm>
                <a:off x="1462384" y="1990260"/>
                <a:ext cx="49526" cy="49526"/>
              </a:xfrm>
              <a:custGeom>
                <a:rect b="b" l="l" r="r" t="t"/>
                <a:pathLst>
                  <a:path extrusionOk="0" h="1886" w="1886">
                    <a:moveTo>
                      <a:pt x="938" y="1"/>
                    </a:moveTo>
                    <a:cubicBezTo>
                      <a:pt x="421" y="1"/>
                      <a:pt x="0" y="422"/>
                      <a:pt x="0" y="938"/>
                    </a:cubicBezTo>
                    <a:cubicBezTo>
                      <a:pt x="0" y="1465"/>
                      <a:pt x="421" y="1886"/>
                      <a:pt x="938" y="1886"/>
                    </a:cubicBezTo>
                    <a:cubicBezTo>
                      <a:pt x="1465" y="1886"/>
                      <a:pt x="1886" y="1465"/>
                      <a:pt x="1886" y="938"/>
                    </a:cubicBezTo>
                    <a:cubicBezTo>
                      <a:pt x="1886" y="422"/>
                      <a:pt x="1465" y="1"/>
                      <a:pt x="93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a:off x="1333211" y="2029571"/>
                <a:ext cx="29674" cy="33980"/>
              </a:xfrm>
              <a:custGeom>
                <a:rect b="b" l="l" r="r" t="t"/>
                <a:pathLst>
                  <a:path extrusionOk="0" h="1294" w="1130">
                    <a:moveTo>
                      <a:pt x="654" y="1"/>
                    </a:moveTo>
                    <a:cubicBezTo>
                      <a:pt x="322" y="1"/>
                      <a:pt x="0" y="255"/>
                      <a:pt x="0" y="647"/>
                    </a:cubicBezTo>
                    <a:cubicBezTo>
                      <a:pt x="0" y="1040"/>
                      <a:pt x="322" y="1294"/>
                      <a:pt x="654" y="1294"/>
                    </a:cubicBezTo>
                    <a:cubicBezTo>
                      <a:pt x="824" y="1294"/>
                      <a:pt x="997" y="1227"/>
                      <a:pt x="1130" y="1078"/>
                    </a:cubicBezTo>
                    <a:cubicBezTo>
                      <a:pt x="1024" y="963"/>
                      <a:pt x="967" y="810"/>
                      <a:pt x="967" y="647"/>
                    </a:cubicBezTo>
                    <a:cubicBezTo>
                      <a:pt x="967" y="485"/>
                      <a:pt x="1024" y="331"/>
                      <a:pt x="1130" y="217"/>
                    </a:cubicBezTo>
                    <a:cubicBezTo>
                      <a:pt x="997" y="67"/>
                      <a:pt x="824" y="1"/>
                      <a:pt x="654"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1607891" y="2029571"/>
                <a:ext cx="29674" cy="33980"/>
              </a:xfrm>
              <a:custGeom>
                <a:rect b="b" l="l" r="r" t="t"/>
                <a:pathLst>
                  <a:path extrusionOk="0" h="1294" w="1130">
                    <a:moveTo>
                      <a:pt x="650" y="1"/>
                    </a:moveTo>
                    <a:cubicBezTo>
                      <a:pt x="319" y="1"/>
                      <a:pt x="1" y="255"/>
                      <a:pt x="1" y="647"/>
                    </a:cubicBezTo>
                    <a:cubicBezTo>
                      <a:pt x="1" y="1040"/>
                      <a:pt x="319" y="1294"/>
                      <a:pt x="650" y="1294"/>
                    </a:cubicBezTo>
                    <a:cubicBezTo>
                      <a:pt x="820" y="1294"/>
                      <a:pt x="994" y="1227"/>
                      <a:pt x="1130" y="1078"/>
                    </a:cubicBezTo>
                    <a:cubicBezTo>
                      <a:pt x="1025" y="963"/>
                      <a:pt x="967" y="810"/>
                      <a:pt x="967" y="647"/>
                    </a:cubicBezTo>
                    <a:cubicBezTo>
                      <a:pt x="967" y="485"/>
                      <a:pt x="1025" y="331"/>
                      <a:pt x="1130" y="217"/>
                    </a:cubicBezTo>
                    <a:cubicBezTo>
                      <a:pt x="994" y="67"/>
                      <a:pt x="820" y="1"/>
                      <a:pt x="650"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1462384" y="1990286"/>
                <a:ext cx="37473" cy="49763"/>
              </a:xfrm>
              <a:custGeom>
                <a:rect b="b" l="l" r="r" t="t"/>
                <a:pathLst>
                  <a:path extrusionOk="0" h="1895" w="1427">
                    <a:moveTo>
                      <a:pt x="948" y="1"/>
                    </a:moveTo>
                    <a:cubicBezTo>
                      <a:pt x="454" y="1"/>
                      <a:pt x="0" y="397"/>
                      <a:pt x="0" y="947"/>
                    </a:cubicBezTo>
                    <a:cubicBezTo>
                      <a:pt x="0" y="1502"/>
                      <a:pt x="451" y="1895"/>
                      <a:pt x="944" y="1895"/>
                    </a:cubicBezTo>
                    <a:cubicBezTo>
                      <a:pt x="1105" y="1895"/>
                      <a:pt x="1271" y="1853"/>
                      <a:pt x="1426" y="1760"/>
                    </a:cubicBezTo>
                    <a:cubicBezTo>
                      <a:pt x="1139" y="1588"/>
                      <a:pt x="967" y="1282"/>
                      <a:pt x="967" y="947"/>
                    </a:cubicBezTo>
                    <a:cubicBezTo>
                      <a:pt x="967" y="612"/>
                      <a:pt x="1139" y="306"/>
                      <a:pt x="1426" y="134"/>
                    </a:cubicBezTo>
                    <a:cubicBezTo>
                      <a:pt x="1272" y="42"/>
                      <a:pt x="1108" y="1"/>
                      <a:pt x="948" y="1"/>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1"/>
              <p:cNvSpPr/>
              <p:nvPr/>
            </p:nvSpPr>
            <p:spPr>
              <a:xfrm>
                <a:off x="1277409" y="2161921"/>
                <a:ext cx="145796" cy="25393"/>
              </a:xfrm>
              <a:custGeom>
                <a:rect b="b" l="l" r="r" t="t"/>
                <a:pathLst>
                  <a:path extrusionOk="0" h="967" w="5552">
                    <a:moveTo>
                      <a:pt x="403" y="0"/>
                    </a:moveTo>
                    <a:cubicBezTo>
                      <a:pt x="182" y="0"/>
                      <a:pt x="1" y="182"/>
                      <a:pt x="1" y="402"/>
                    </a:cubicBezTo>
                    <a:lnTo>
                      <a:pt x="1" y="565"/>
                    </a:lnTo>
                    <a:cubicBezTo>
                      <a:pt x="1" y="785"/>
                      <a:pt x="182" y="967"/>
                      <a:pt x="403" y="967"/>
                    </a:cubicBezTo>
                    <a:lnTo>
                      <a:pt x="5149" y="967"/>
                    </a:lnTo>
                    <a:cubicBezTo>
                      <a:pt x="5370" y="967"/>
                      <a:pt x="5551" y="785"/>
                      <a:pt x="5551" y="565"/>
                    </a:cubicBezTo>
                    <a:lnTo>
                      <a:pt x="5551" y="402"/>
                    </a:lnTo>
                    <a:cubicBezTo>
                      <a:pt x="5551" y="182"/>
                      <a:pt x="5370" y="0"/>
                      <a:pt x="5149" y="0"/>
                    </a:cubicBezTo>
                    <a:close/>
                  </a:path>
                </a:pathLst>
              </a:custGeom>
              <a:solidFill>
                <a:srgbClr val="AAB8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a:off x="1277409" y="2166175"/>
                <a:ext cx="145796" cy="21139"/>
              </a:xfrm>
              <a:custGeom>
                <a:rect b="b" l="l" r="r" t="t"/>
                <a:pathLst>
                  <a:path extrusionOk="0" h="805" w="5552">
                    <a:moveTo>
                      <a:pt x="77" y="1"/>
                    </a:moveTo>
                    <a:cubicBezTo>
                      <a:pt x="29" y="68"/>
                      <a:pt x="1" y="154"/>
                      <a:pt x="1" y="240"/>
                    </a:cubicBezTo>
                    <a:lnTo>
                      <a:pt x="1" y="393"/>
                    </a:lnTo>
                    <a:cubicBezTo>
                      <a:pt x="1" y="623"/>
                      <a:pt x="182" y="805"/>
                      <a:pt x="403" y="805"/>
                    </a:cubicBezTo>
                    <a:lnTo>
                      <a:pt x="5149" y="805"/>
                    </a:lnTo>
                    <a:cubicBezTo>
                      <a:pt x="5370" y="805"/>
                      <a:pt x="5551" y="623"/>
                      <a:pt x="5551" y="393"/>
                    </a:cubicBezTo>
                    <a:lnTo>
                      <a:pt x="5551" y="240"/>
                    </a:lnTo>
                    <a:cubicBezTo>
                      <a:pt x="5551" y="154"/>
                      <a:pt x="5523" y="68"/>
                      <a:pt x="5475" y="1"/>
                    </a:cubicBezTo>
                    <a:cubicBezTo>
                      <a:pt x="5398" y="96"/>
                      <a:pt x="5274" y="163"/>
                      <a:pt x="5149" y="163"/>
                    </a:cubicBezTo>
                    <a:lnTo>
                      <a:pt x="403" y="163"/>
                    </a:lnTo>
                    <a:cubicBezTo>
                      <a:pt x="278" y="163"/>
                      <a:pt x="154" y="96"/>
                      <a:pt x="77" y="1"/>
                    </a:cubicBezTo>
                    <a:close/>
                  </a:path>
                </a:pathLst>
              </a:custGeom>
              <a:solidFill>
                <a:srgbClr val="98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8" name="Google Shape;588;p31"/>
          <p:cNvGrpSpPr/>
          <p:nvPr/>
        </p:nvGrpSpPr>
        <p:grpSpPr>
          <a:xfrm>
            <a:off x="5235894" y="3088323"/>
            <a:ext cx="283224" cy="366482"/>
            <a:chOff x="1361556" y="2425923"/>
            <a:chExt cx="283224" cy="366482"/>
          </a:xfrm>
        </p:grpSpPr>
        <p:sp>
          <p:nvSpPr>
            <p:cNvPr id="589" name="Google Shape;589;p31"/>
            <p:cNvSpPr/>
            <p:nvPr/>
          </p:nvSpPr>
          <p:spPr>
            <a:xfrm>
              <a:off x="1361556" y="2425923"/>
              <a:ext cx="283224" cy="366482"/>
            </a:xfrm>
            <a:custGeom>
              <a:rect b="b" l="l" r="r" t="t"/>
              <a:pathLst>
                <a:path extrusionOk="0" h="14024" w="10838">
                  <a:moveTo>
                    <a:pt x="5753" y="1"/>
                  </a:moveTo>
                  <a:cubicBezTo>
                    <a:pt x="4965" y="1"/>
                    <a:pt x="4173" y="198"/>
                    <a:pt x="3453" y="599"/>
                  </a:cubicBezTo>
                  <a:cubicBezTo>
                    <a:pt x="1712" y="1570"/>
                    <a:pt x="760" y="3532"/>
                    <a:pt x="1097" y="5503"/>
                  </a:cubicBezTo>
                  <a:lnTo>
                    <a:pt x="222" y="8081"/>
                  </a:lnTo>
                  <a:cubicBezTo>
                    <a:pt x="1" y="8706"/>
                    <a:pt x="443" y="9379"/>
                    <a:pt x="1106" y="9417"/>
                  </a:cubicBezTo>
                  <a:lnTo>
                    <a:pt x="1491" y="9417"/>
                  </a:lnTo>
                  <a:cubicBezTo>
                    <a:pt x="1597" y="9417"/>
                    <a:pt x="1683" y="9504"/>
                    <a:pt x="1683" y="9619"/>
                  </a:cubicBezTo>
                  <a:lnTo>
                    <a:pt x="1683" y="11408"/>
                  </a:lnTo>
                  <a:cubicBezTo>
                    <a:pt x="1683" y="11937"/>
                    <a:pt x="2116" y="12369"/>
                    <a:pt x="2645" y="12369"/>
                  </a:cubicBezTo>
                  <a:lnTo>
                    <a:pt x="4010" y="12138"/>
                  </a:lnTo>
                  <a:cubicBezTo>
                    <a:pt x="4021" y="12137"/>
                    <a:pt x="4032" y="12136"/>
                    <a:pt x="4042" y="12136"/>
                  </a:cubicBezTo>
                  <a:cubicBezTo>
                    <a:pt x="4153" y="12136"/>
                    <a:pt x="4241" y="12226"/>
                    <a:pt x="4241" y="12340"/>
                  </a:cubicBezTo>
                  <a:lnTo>
                    <a:pt x="4241" y="13735"/>
                  </a:lnTo>
                  <a:cubicBezTo>
                    <a:pt x="4241" y="13889"/>
                    <a:pt x="4376" y="14023"/>
                    <a:pt x="4539" y="14023"/>
                  </a:cubicBezTo>
                  <a:lnTo>
                    <a:pt x="8915" y="14023"/>
                  </a:lnTo>
                  <a:cubicBezTo>
                    <a:pt x="9078" y="14023"/>
                    <a:pt x="9213" y="13898"/>
                    <a:pt x="9213" y="13735"/>
                  </a:cubicBezTo>
                  <a:lnTo>
                    <a:pt x="9213" y="9090"/>
                  </a:lnTo>
                  <a:cubicBezTo>
                    <a:pt x="9213" y="8792"/>
                    <a:pt x="9251" y="8484"/>
                    <a:pt x="9328" y="8196"/>
                  </a:cubicBezTo>
                  <a:cubicBezTo>
                    <a:pt x="9415" y="7907"/>
                    <a:pt x="9540" y="7629"/>
                    <a:pt x="9703" y="7369"/>
                  </a:cubicBezTo>
                  <a:cubicBezTo>
                    <a:pt x="9944" y="6994"/>
                    <a:pt x="10126" y="6580"/>
                    <a:pt x="10261" y="6148"/>
                  </a:cubicBezTo>
                  <a:lnTo>
                    <a:pt x="10261" y="6138"/>
                  </a:lnTo>
                  <a:cubicBezTo>
                    <a:pt x="10838" y="4292"/>
                    <a:pt x="10232" y="2282"/>
                    <a:pt x="8732" y="1061"/>
                  </a:cubicBezTo>
                  <a:cubicBezTo>
                    <a:pt x="7871" y="360"/>
                    <a:pt x="6816" y="1"/>
                    <a:pt x="5753" y="1"/>
                  </a:cubicBezTo>
                  <a:close/>
                </a:path>
              </a:pathLst>
            </a:custGeom>
            <a:solidFill>
              <a:srgbClr val="D9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1"/>
            <p:cNvSpPr/>
            <p:nvPr/>
          </p:nvSpPr>
          <p:spPr>
            <a:xfrm>
              <a:off x="1493499" y="2660698"/>
              <a:ext cx="36951" cy="22866"/>
            </a:xfrm>
            <a:custGeom>
              <a:rect b="b" l="l" r="r" t="t"/>
              <a:pathLst>
                <a:path extrusionOk="0" h="875" w="1414">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rgbClr val="697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a:off x="1512341" y="2660959"/>
              <a:ext cx="18110" cy="20122"/>
            </a:xfrm>
            <a:custGeom>
              <a:rect b="b" l="l" r="r" t="t"/>
              <a:pathLst>
                <a:path extrusionOk="0" h="770" w="693">
                  <a:moveTo>
                    <a:pt x="0" y="0"/>
                  </a:moveTo>
                  <a:lnTo>
                    <a:pt x="0" y="173"/>
                  </a:lnTo>
                  <a:cubicBezTo>
                    <a:pt x="0" y="414"/>
                    <a:pt x="135" y="644"/>
                    <a:pt x="346" y="769"/>
                  </a:cubicBezTo>
                  <a:cubicBezTo>
                    <a:pt x="558" y="644"/>
                    <a:pt x="693" y="414"/>
                    <a:pt x="693" y="173"/>
                  </a:cubicBezTo>
                  <a:lnTo>
                    <a:pt x="693" y="0"/>
                  </a:lnTo>
                  <a:close/>
                </a:path>
              </a:pathLst>
            </a:custGeom>
            <a:solidFill>
              <a:srgbClr val="889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a:off x="1433290" y="2489556"/>
              <a:ext cx="153711" cy="173180"/>
            </a:xfrm>
            <a:custGeom>
              <a:rect b="b" l="l" r="r" t="t"/>
              <a:pathLst>
                <a:path extrusionOk="0" h="6627" w="5882">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B8C2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a:off x="1457306" y="2490314"/>
              <a:ext cx="129434" cy="172422"/>
            </a:xfrm>
            <a:custGeom>
              <a:rect b="b" l="l" r="r" t="t"/>
              <a:pathLst>
                <a:path extrusionOk="0" h="6598" w="4953">
                  <a:moveTo>
                    <a:pt x="2472" y="1"/>
                  </a:moveTo>
                  <a:cubicBezTo>
                    <a:pt x="654" y="328"/>
                    <a:pt x="0" y="2607"/>
                    <a:pt x="1366" y="3847"/>
                  </a:cubicBezTo>
                  <a:cubicBezTo>
                    <a:pt x="1645" y="4097"/>
                    <a:pt x="1798" y="4453"/>
                    <a:pt x="1798" y="4828"/>
                  </a:cubicBezTo>
                  <a:lnTo>
                    <a:pt x="1798" y="6222"/>
                  </a:lnTo>
                  <a:cubicBezTo>
                    <a:pt x="1789" y="6428"/>
                    <a:pt x="1962" y="6598"/>
                    <a:pt x="2166" y="6598"/>
                  </a:cubicBezTo>
                  <a:cubicBezTo>
                    <a:pt x="2172" y="6598"/>
                    <a:pt x="2178" y="6598"/>
                    <a:pt x="2183" y="6597"/>
                  </a:cubicBezTo>
                  <a:lnTo>
                    <a:pt x="2779" y="6597"/>
                  </a:lnTo>
                  <a:cubicBezTo>
                    <a:pt x="2991" y="6597"/>
                    <a:pt x="3164" y="6424"/>
                    <a:pt x="3164" y="6222"/>
                  </a:cubicBezTo>
                  <a:lnTo>
                    <a:pt x="3164" y="4818"/>
                  </a:lnTo>
                  <a:cubicBezTo>
                    <a:pt x="3164" y="4443"/>
                    <a:pt x="3327" y="4088"/>
                    <a:pt x="3606" y="3838"/>
                  </a:cubicBezTo>
                  <a:lnTo>
                    <a:pt x="3597" y="3838"/>
                  </a:lnTo>
                  <a:cubicBezTo>
                    <a:pt x="4953" y="2587"/>
                    <a:pt x="4289" y="328"/>
                    <a:pt x="2472" y="1"/>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1469876" y="2523502"/>
              <a:ext cx="79417" cy="95253"/>
            </a:xfrm>
            <a:custGeom>
              <a:rect b="b" l="l" r="r" t="t"/>
              <a:pathLst>
                <a:path extrusionOk="0" h="3645" w="3039">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B7C5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1421086" y="2581412"/>
              <a:ext cx="30131" cy="19338"/>
            </a:xfrm>
            <a:custGeom>
              <a:rect b="b" l="l" r="r" t="t"/>
              <a:pathLst>
                <a:path extrusionOk="0" h="740" w="1153">
                  <a:moveTo>
                    <a:pt x="850" y="1"/>
                  </a:moveTo>
                  <a:cubicBezTo>
                    <a:pt x="819" y="1"/>
                    <a:pt x="786" y="8"/>
                    <a:pt x="752" y="25"/>
                  </a:cubicBezTo>
                  <a:lnTo>
                    <a:pt x="232" y="323"/>
                  </a:lnTo>
                  <a:cubicBezTo>
                    <a:pt x="0" y="435"/>
                    <a:pt x="121" y="739"/>
                    <a:pt x="317" y="739"/>
                  </a:cubicBezTo>
                  <a:cubicBezTo>
                    <a:pt x="357" y="739"/>
                    <a:pt x="400" y="727"/>
                    <a:pt x="444" y="698"/>
                  </a:cubicBezTo>
                  <a:lnTo>
                    <a:pt x="963" y="400"/>
                  </a:lnTo>
                  <a:cubicBezTo>
                    <a:pt x="1153" y="268"/>
                    <a:pt x="1038" y="1"/>
                    <a:pt x="850"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1"/>
            <p:cNvSpPr/>
            <p:nvPr/>
          </p:nvSpPr>
          <p:spPr>
            <a:xfrm>
              <a:off x="1569336" y="2582222"/>
              <a:ext cx="30157" cy="19312"/>
            </a:xfrm>
            <a:custGeom>
              <a:rect b="b" l="l" r="r" t="t"/>
              <a:pathLst>
                <a:path extrusionOk="0" h="739" w="1154">
                  <a:moveTo>
                    <a:pt x="321" y="0"/>
                  </a:moveTo>
                  <a:cubicBezTo>
                    <a:pt x="128" y="0"/>
                    <a:pt x="1" y="305"/>
                    <a:pt x="233" y="417"/>
                  </a:cubicBezTo>
                  <a:lnTo>
                    <a:pt x="752" y="715"/>
                  </a:lnTo>
                  <a:cubicBezTo>
                    <a:pt x="786" y="731"/>
                    <a:pt x="819" y="738"/>
                    <a:pt x="851" y="738"/>
                  </a:cubicBezTo>
                  <a:cubicBezTo>
                    <a:pt x="1039" y="738"/>
                    <a:pt x="1153" y="473"/>
                    <a:pt x="964" y="349"/>
                  </a:cubicBezTo>
                  <a:lnTo>
                    <a:pt x="444" y="42"/>
                  </a:lnTo>
                  <a:cubicBezTo>
                    <a:pt x="402" y="13"/>
                    <a:pt x="360" y="0"/>
                    <a:pt x="321"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1"/>
            <p:cNvSpPr/>
            <p:nvPr/>
          </p:nvSpPr>
          <p:spPr>
            <a:xfrm>
              <a:off x="1506304" y="2449599"/>
              <a:ext cx="11342" cy="26498"/>
            </a:xfrm>
            <a:custGeom>
              <a:rect b="b" l="l" r="r" t="t"/>
              <a:pathLst>
                <a:path extrusionOk="0" h="1014" w="434">
                  <a:moveTo>
                    <a:pt x="212" y="1"/>
                  </a:moveTo>
                  <a:cubicBezTo>
                    <a:pt x="97" y="1"/>
                    <a:pt x="0" y="97"/>
                    <a:pt x="0" y="213"/>
                  </a:cubicBezTo>
                  <a:lnTo>
                    <a:pt x="0" y="818"/>
                  </a:lnTo>
                  <a:cubicBezTo>
                    <a:pt x="10" y="948"/>
                    <a:pt x="113" y="1013"/>
                    <a:pt x="217" y="1013"/>
                  </a:cubicBezTo>
                  <a:cubicBezTo>
                    <a:pt x="320" y="1013"/>
                    <a:pt x="424" y="948"/>
                    <a:pt x="433" y="818"/>
                  </a:cubicBezTo>
                  <a:lnTo>
                    <a:pt x="433" y="213"/>
                  </a:lnTo>
                  <a:cubicBezTo>
                    <a:pt x="433" y="97"/>
                    <a:pt x="337" y="1"/>
                    <a:pt x="212"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1457228" y="2461176"/>
              <a:ext cx="23624" cy="25897"/>
            </a:xfrm>
            <a:custGeom>
              <a:rect b="b" l="l" r="r" t="t"/>
              <a:pathLst>
                <a:path extrusionOk="0" h="991" w="904">
                  <a:moveTo>
                    <a:pt x="302" y="1"/>
                  </a:moveTo>
                  <a:cubicBezTo>
                    <a:pt x="151" y="1"/>
                    <a:pt x="0" y="169"/>
                    <a:pt x="119" y="346"/>
                  </a:cubicBezTo>
                  <a:lnTo>
                    <a:pt x="417" y="866"/>
                  </a:lnTo>
                  <a:cubicBezTo>
                    <a:pt x="459" y="954"/>
                    <a:pt x="529" y="990"/>
                    <a:pt x="599" y="990"/>
                  </a:cubicBezTo>
                  <a:cubicBezTo>
                    <a:pt x="750" y="990"/>
                    <a:pt x="903" y="822"/>
                    <a:pt x="792" y="645"/>
                  </a:cubicBezTo>
                  <a:lnTo>
                    <a:pt x="484" y="125"/>
                  </a:lnTo>
                  <a:cubicBezTo>
                    <a:pt x="441" y="37"/>
                    <a:pt x="372" y="1"/>
                    <a:pt x="302"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1422680" y="2495723"/>
              <a:ext cx="29295" cy="18868"/>
            </a:xfrm>
            <a:custGeom>
              <a:rect b="b" l="l" r="r" t="t"/>
              <a:pathLst>
                <a:path extrusionOk="0" h="722" w="1121">
                  <a:moveTo>
                    <a:pt x="313" y="1"/>
                  </a:moveTo>
                  <a:cubicBezTo>
                    <a:pt x="123" y="1"/>
                    <a:pt x="1" y="268"/>
                    <a:pt x="191" y="400"/>
                  </a:cubicBezTo>
                  <a:lnTo>
                    <a:pt x="719" y="698"/>
                  </a:lnTo>
                  <a:cubicBezTo>
                    <a:pt x="752" y="714"/>
                    <a:pt x="784" y="721"/>
                    <a:pt x="815" y="721"/>
                  </a:cubicBezTo>
                  <a:cubicBezTo>
                    <a:pt x="999" y="721"/>
                    <a:pt x="1121" y="456"/>
                    <a:pt x="931" y="332"/>
                  </a:cubicBezTo>
                  <a:lnTo>
                    <a:pt x="412" y="25"/>
                  </a:lnTo>
                  <a:cubicBezTo>
                    <a:pt x="378" y="8"/>
                    <a:pt x="344" y="1"/>
                    <a:pt x="313"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1"/>
            <p:cNvSpPr/>
            <p:nvPr/>
          </p:nvSpPr>
          <p:spPr>
            <a:xfrm>
              <a:off x="1410816" y="2542344"/>
              <a:ext cx="28171" cy="11315"/>
            </a:xfrm>
            <a:custGeom>
              <a:rect b="b" l="l" r="r" t="t"/>
              <a:pathLst>
                <a:path extrusionOk="0" h="433" w="1078">
                  <a:moveTo>
                    <a:pt x="260" y="0"/>
                  </a:moveTo>
                  <a:cubicBezTo>
                    <a:pt x="0" y="20"/>
                    <a:pt x="0" y="404"/>
                    <a:pt x="260" y="433"/>
                  </a:cubicBezTo>
                  <a:lnTo>
                    <a:pt x="866" y="433"/>
                  </a:lnTo>
                  <a:cubicBezTo>
                    <a:pt x="981" y="433"/>
                    <a:pt x="1077" y="337"/>
                    <a:pt x="1077" y="212"/>
                  </a:cubicBezTo>
                  <a:cubicBezTo>
                    <a:pt x="1077" y="96"/>
                    <a:pt x="981" y="0"/>
                    <a:pt x="866"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1"/>
            <p:cNvSpPr/>
            <p:nvPr/>
          </p:nvSpPr>
          <p:spPr>
            <a:xfrm>
              <a:off x="1581932" y="2543833"/>
              <a:ext cx="29687" cy="11342"/>
            </a:xfrm>
            <a:custGeom>
              <a:rect b="b" l="l" r="r" t="t"/>
              <a:pathLst>
                <a:path extrusionOk="0" h="434" w="1136">
                  <a:moveTo>
                    <a:pt x="270" y="1"/>
                  </a:moveTo>
                  <a:cubicBezTo>
                    <a:pt x="1" y="20"/>
                    <a:pt x="1" y="405"/>
                    <a:pt x="270" y="434"/>
                  </a:cubicBezTo>
                  <a:lnTo>
                    <a:pt x="876" y="434"/>
                  </a:lnTo>
                  <a:cubicBezTo>
                    <a:pt x="1136" y="405"/>
                    <a:pt x="1136" y="20"/>
                    <a:pt x="876"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1"/>
            <p:cNvSpPr/>
            <p:nvPr/>
          </p:nvSpPr>
          <p:spPr>
            <a:xfrm>
              <a:off x="1571139" y="2496742"/>
              <a:ext cx="30183" cy="19234"/>
            </a:xfrm>
            <a:custGeom>
              <a:rect b="b" l="l" r="r" t="t"/>
              <a:pathLst>
                <a:path extrusionOk="0" h="736" w="1155">
                  <a:moveTo>
                    <a:pt x="837" y="1"/>
                  </a:moveTo>
                  <a:cubicBezTo>
                    <a:pt x="797" y="1"/>
                    <a:pt x="755" y="14"/>
                    <a:pt x="712" y="43"/>
                  </a:cubicBezTo>
                  <a:lnTo>
                    <a:pt x="193" y="341"/>
                  </a:lnTo>
                  <a:cubicBezTo>
                    <a:pt x="0" y="447"/>
                    <a:pt x="77" y="736"/>
                    <a:pt x="298" y="736"/>
                  </a:cubicBezTo>
                  <a:cubicBezTo>
                    <a:pt x="337" y="736"/>
                    <a:pt x="375" y="726"/>
                    <a:pt x="404" y="707"/>
                  </a:cubicBezTo>
                  <a:lnTo>
                    <a:pt x="923" y="409"/>
                  </a:lnTo>
                  <a:cubicBezTo>
                    <a:pt x="1155" y="297"/>
                    <a:pt x="1029" y="1"/>
                    <a:pt x="837" y="1"/>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p:nvPr/>
          </p:nvSpPr>
          <p:spPr>
            <a:xfrm>
              <a:off x="1542655" y="2462483"/>
              <a:ext cx="22213" cy="25349"/>
            </a:xfrm>
            <a:custGeom>
              <a:rect b="b" l="l" r="r" t="t"/>
              <a:pathLst>
                <a:path extrusionOk="0" h="970" w="850">
                  <a:moveTo>
                    <a:pt x="611" y="0"/>
                  </a:moveTo>
                  <a:cubicBezTo>
                    <a:pt x="536" y="0"/>
                    <a:pt x="466" y="39"/>
                    <a:pt x="427" y="104"/>
                  </a:cubicBezTo>
                  <a:lnTo>
                    <a:pt x="119" y="623"/>
                  </a:lnTo>
                  <a:cubicBezTo>
                    <a:pt x="1" y="801"/>
                    <a:pt x="156" y="969"/>
                    <a:pt x="310" y="969"/>
                  </a:cubicBezTo>
                  <a:cubicBezTo>
                    <a:pt x="381" y="969"/>
                    <a:pt x="452" y="933"/>
                    <a:pt x="494" y="845"/>
                  </a:cubicBezTo>
                  <a:lnTo>
                    <a:pt x="792" y="325"/>
                  </a:lnTo>
                  <a:cubicBezTo>
                    <a:pt x="850" y="220"/>
                    <a:pt x="821" y="85"/>
                    <a:pt x="715" y="27"/>
                  </a:cubicBezTo>
                  <a:cubicBezTo>
                    <a:pt x="681" y="9"/>
                    <a:pt x="646" y="0"/>
                    <a:pt x="611" y="0"/>
                  </a:cubicBezTo>
                  <a:close/>
                </a:path>
              </a:pathLst>
            </a:custGeom>
            <a:solidFill>
              <a:srgbClr val="AFC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1"/>
            <p:cNvSpPr/>
            <p:nvPr/>
          </p:nvSpPr>
          <p:spPr>
            <a:xfrm>
              <a:off x="1496243" y="2594112"/>
              <a:ext cx="8075" cy="24382"/>
            </a:xfrm>
            <a:custGeom>
              <a:rect b="b" l="l" r="r" t="t"/>
              <a:pathLst>
                <a:path extrusionOk="0" h="933" w="309">
                  <a:moveTo>
                    <a:pt x="1" y="0"/>
                  </a:moveTo>
                  <a:lnTo>
                    <a:pt x="1" y="933"/>
                  </a:lnTo>
                  <a:lnTo>
                    <a:pt x="308" y="933"/>
                  </a:lnTo>
                  <a:lnTo>
                    <a:pt x="308" y="856"/>
                  </a:lnTo>
                  <a:cubicBezTo>
                    <a:pt x="308" y="539"/>
                    <a:pt x="203" y="241"/>
                    <a:pt x="1" y="0"/>
                  </a:cubicBezTo>
                  <a:close/>
                </a:path>
              </a:pathLst>
            </a:custGeom>
            <a:solidFill>
              <a:srgbClr val="A9B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1"/>
            <p:cNvSpPr/>
            <p:nvPr/>
          </p:nvSpPr>
          <p:spPr>
            <a:xfrm>
              <a:off x="1483935" y="2618468"/>
              <a:ext cx="56054" cy="22160"/>
            </a:xfrm>
            <a:custGeom>
              <a:rect b="b" l="l" r="r" t="t"/>
              <a:pathLst>
                <a:path extrusionOk="0" h="848" w="2145">
                  <a:moveTo>
                    <a:pt x="1" y="1"/>
                  </a:moveTo>
                  <a:lnTo>
                    <a:pt x="1" y="847"/>
                  </a:lnTo>
                  <a:lnTo>
                    <a:pt x="2145" y="847"/>
                  </a:lnTo>
                  <a:lnTo>
                    <a:pt x="2145" y="1"/>
                  </a:lnTo>
                  <a:close/>
                </a:path>
              </a:pathLst>
            </a:custGeom>
            <a:solidFill>
              <a:srgbClr val="C7D2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1483935" y="2640602"/>
              <a:ext cx="56054" cy="22134"/>
            </a:xfrm>
            <a:custGeom>
              <a:rect b="b" l="l" r="r" t="t"/>
              <a:pathLst>
                <a:path extrusionOk="0" h="847" w="2145">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rgbClr val="889C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1"/>
            <p:cNvSpPr/>
            <p:nvPr/>
          </p:nvSpPr>
          <p:spPr>
            <a:xfrm>
              <a:off x="1504292" y="2618468"/>
              <a:ext cx="35697" cy="22160"/>
            </a:xfrm>
            <a:custGeom>
              <a:rect b="b" l="l" r="r" t="t"/>
              <a:pathLst>
                <a:path extrusionOk="0" h="848" w="1366">
                  <a:moveTo>
                    <a:pt x="0" y="1"/>
                  </a:moveTo>
                  <a:lnTo>
                    <a:pt x="0" y="847"/>
                  </a:lnTo>
                  <a:lnTo>
                    <a:pt x="1366" y="847"/>
                  </a:lnTo>
                  <a:lnTo>
                    <a:pt x="1366" y="1"/>
                  </a:lnTo>
                  <a:close/>
                </a:path>
              </a:pathLst>
            </a:custGeom>
            <a:solidFill>
              <a:srgbClr val="D9E0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1"/>
            <p:cNvSpPr/>
            <p:nvPr/>
          </p:nvSpPr>
          <p:spPr>
            <a:xfrm>
              <a:off x="1504031" y="2640602"/>
              <a:ext cx="35958" cy="22134"/>
            </a:xfrm>
            <a:custGeom>
              <a:rect b="b" l="l" r="r" t="t"/>
              <a:pathLst>
                <a:path extrusionOk="0" h="847" w="1376">
                  <a:moveTo>
                    <a:pt x="10" y="0"/>
                  </a:moveTo>
                  <a:lnTo>
                    <a:pt x="10" y="471"/>
                  </a:lnTo>
                  <a:cubicBezTo>
                    <a:pt x="1" y="683"/>
                    <a:pt x="184" y="846"/>
                    <a:pt x="395" y="846"/>
                  </a:cubicBezTo>
                  <a:lnTo>
                    <a:pt x="991" y="846"/>
                  </a:lnTo>
                  <a:cubicBezTo>
                    <a:pt x="1068" y="846"/>
                    <a:pt x="1136" y="827"/>
                    <a:pt x="1193" y="789"/>
                  </a:cubicBezTo>
                  <a:lnTo>
                    <a:pt x="1222" y="769"/>
                  </a:lnTo>
                  <a:cubicBezTo>
                    <a:pt x="1241" y="760"/>
                    <a:pt x="1251" y="750"/>
                    <a:pt x="1261" y="741"/>
                  </a:cubicBezTo>
                  <a:cubicBezTo>
                    <a:pt x="1338" y="664"/>
                    <a:pt x="1376" y="567"/>
                    <a:pt x="1376" y="471"/>
                  </a:cubicBezTo>
                  <a:lnTo>
                    <a:pt x="1376" y="0"/>
                  </a:lnTo>
                  <a:close/>
                </a:path>
              </a:pathLst>
            </a:custGeom>
            <a:solidFill>
              <a:srgbClr val="C7D2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31"/>
          <p:cNvGrpSpPr/>
          <p:nvPr/>
        </p:nvGrpSpPr>
        <p:grpSpPr>
          <a:xfrm>
            <a:off x="998873" y="3095963"/>
            <a:ext cx="354977" cy="351202"/>
            <a:chOff x="3725723" y="2455776"/>
            <a:chExt cx="354977" cy="351202"/>
          </a:xfrm>
        </p:grpSpPr>
        <p:sp>
          <p:nvSpPr>
            <p:cNvPr id="610" name="Google Shape;610;p31"/>
            <p:cNvSpPr/>
            <p:nvPr/>
          </p:nvSpPr>
          <p:spPr>
            <a:xfrm>
              <a:off x="3979248" y="2643109"/>
              <a:ext cx="40895" cy="40895"/>
            </a:xfrm>
            <a:custGeom>
              <a:rect b="b" l="l" r="r" t="t"/>
              <a:pathLst>
                <a:path extrusionOk="0" h="1560" w="1560">
                  <a:moveTo>
                    <a:pt x="1" y="0"/>
                  </a:moveTo>
                  <a:lnTo>
                    <a:pt x="997" y="1559"/>
                  </a:lnTo>
                  <a:lnTo>
                    <a:pt x="1560" y="1559"/>
                  </a:lnTo>
                  <a:cubicBezTo>
                    <a:pt x="1560" y="693"/>
                    <a:pt x="853" y="0"/>
                    <a:pt x="1" y="0"/>
                  </a:cubicBezTo>
                  <a:close/>
                </a:path>
              </a:pathLst>
            </a:custGeom>
            <a:solidFill>
              <a:srgbClr val="788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1"/>
            <p:cNvSpPr/>
            <p:nvPr/>
          </p:nvSpPr>
          <p:spPr>
            <a:xfrm>
              <a:off x="3938012" y="2643109"/>
              <a:ext cx="67373" cy="40502"/>
            </a:xfrm>
            <a:custGeom>
              <a:rect b="b" l="l" r="r" t="t"/>
              <a:pathLst>
                <a:path extrusionOk="0" h="1545" w="2570">
                  <a:moveTo>
                    <a:pt x="1574" y="0"/>
                  </a:moveTo>
                  <a:cubicBezTo>
                    <a:pt x="708" y="0"/>
                    <a:pt x="15" y="693"/>
                    <a:pt x="0" y="1545"/>
                  </a:cubicBezTo>
                  <a:lnTo>
                    <a:pt x="2570" y="1545"/>
                  </a:lnTo>
                  <a:cubicBezTo>
                    <a:pt x="2570" y="693"/>
                    <a:pt x="2122" y="0"/>
                    <a:pt x="1574" y="0"/>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1"/>
            <p:cNvSpPr/>
            <p:nvPr/>
          </p:nvSpPr>
          <p:spPr>
            <a:xfrm>
              <a:off x="3978514" y="2575736"/>
              <a:ext cx="22728" cy="45064"/>
            </a:xfrm>
            <a:custGeom>
              <a:rect b="b" l="l" r="r" t="t"/>
              <a:pathLst>
                <a:path extrusionOk="0" h="1719" w="867">
                  <a:moveTo>
                    <a:pt x="0" y="1"/>
                  </a:moveTo>
                  <a:lnTo>
                    <a:pt x="0" y="1719"/>
                  </a:lnTo>
                  <a:cubicBezTo>
                    <a:pt x="476" y="1719"/>
                    <a:pt x="866" y="1329"/>
                    <a:pt x="866" y="867"/>
                  </a:cubicBezTo>
                  <a:cubicBezTo>
                    <a:pt x="866" y="391"/>
                    <a:pt x="476" y="1"/>
                    <a:pt x="0" y="1"/>
                  </a:cubicBezTo>
                  <a:close/>
                </a:path>
              </a:pathLst>
            </a:custGeom>
            <a:solidFill>
              <a:srgbClr val="B4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1"/>
            <p:cNvSpPr/>
            <p:nvPr/>
          </p:nvSpPr>
          <p:spPr>
            <a:xfrm>
              <a:off x="3827516" y="2643109"/>
              <a:ext cx="41262" cy="40895"/>
            </a:xfrm>
            <a:custGeom>
              <a:rect b="b" l="l" r="r" t="t"/>
              <a:pathLst>
                <a:path extrusionOk="0" h="1560" w="1574">
                  <a:moveTo>
                    <a:pt x="0" y="0"/>
                  </a:moveTo>
                  <a:lnTo>
                    <a:pt x="996" y="1559"/>
                  </a:lnTo>
                  <a:lnTo>
                    <a:pt x="1574" y="1559"/>
                  </a:lnTo>
                  <a:cubicBezTo>
                    <a:pt x="1559" y="693"/>
                    <a:pt x="852" y="0"/>
                    <a:pt x="0" y="0"/>
                  </a:cubicBezTo>
                  <a:close/>
                </a:path>
              </a:pathLst>
            </a:custGeom>
            <a:solidFill>
              <a:srgbClr val="788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1"/>
            <p:cNvSpPr/>
            <p:nvPr/>
          </p:nvSpPr>
          <p:spPr>
            <a:xfrm>
              <a:off x="3786253" y="2643109"/>
              <a:ext cx="67399" cy="40502"/>
            </a:xfrm>
            <a:custGeom>
              <a:rect b="b" l="l" r="r" t="t"/>
              <a:pathLst>
                <a:path extrusionOk="0" h="1545" w="2571">
                  <a:moveTo>
                    <a:pt x="1574" y="0"/>
                  </a:moveTo>
                  <a:cubicBezTo>
                    <a:pt x="708" y="0"/>
                    <a:pt x="15" y="693"/>
                    <a:pt x="1" y="1545"/>
                  </a:cubicBezTo>
                  <a:lnTo>
                    <a:pt x="2570" y="1545"/>
                  </a:lnTo>
                  <a:cubicBezTo>
                    <a:pt x="2570" y="693"/>
                    <a:pt x="2123" y="0"/>
                    <a:pt x="1574" y="0"/>
                  </a:cubicBezTo>
                  <a:close/>
                </a:path>
              </a:pathLst>
            </a:custGeom>
            <a:solidFill>
              <a:srgbClr val="95A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1"/>
            <p:cNvSpPr/>
            <p:nvPr/>
          </p:nvSpPr>
          <p:spPr>
            <a:xfrm>
              <a:off x="3827122" y="2575736"/>
              <a:ext cx="22361" cy="45064"/>
            </a:xfrm>
            <a:custGeom>
              <a:rect b="b" l="l" r="r" t="t"/>
              <a:pathLst>
                <a:path extrusionOk="0" h="1719" w="853">
                  <a:moveTo>
                    <a:pt x="1" y="1"/>
                  </a:moveTo>
                  <a:lnTo>
                    <a:pt x="1" y="1719"/>
                  </a:lnTo>
                  <a:cubicBezTo>
                    <a:pt x="463" y="1719"/>
                    <a:pt x="853" y="1329"/>
                    <a:pt x="853" y="867"/>
                  </a:cubicBezTo>
                  <a:cubicBezTo>
                    <a:pt x="853" y="391"/>
                    <a:pt x="463" y="1"/>
                    <a:pt x="1" y="1"/>
                  </a:cubicBezTo>
                  <a:close/>
                </a:path>
              </a:pathLst>
            </a:custGeom>
            <a:solidFill>
              <a:srgbClr val="B4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1"/>
            <p:cNvSpPr/>
            <p:nvPr/>
          </p:nvSpPr>
          <p:spPr>
            <a:xfrm>
              <a:off x="3903198" y="2644996"/>
              <a:ext cx="55261" cy="55261"/>
            </a:xfrm>
            <a:custGeom>
              <a:rect b="b" l="l" r="r" t="t"/>
              <a:pathLst>
                <a:path extrusionOk="0" h="2108" w="2108">
                  <a:moveTo>
                    <a:pt x="0" y="0"/>
                  </a:moveTo>
                  <a:lnTo>
                    <a:pt x="1256" y="2108"/>
                  </a:lnTo>
                  <a:lnTo>
                    <a:pt x="2108" y="2108"/>
                  </a:lnTo>
                  <a:cubicBezTo>
                    <a:pt x="2108" y="953"/>
                    <a:pt x="1170" y="0"/>
                    <a:pt x="0" y="0"/>
                  </a:cubicBezTo>
                  <a:close/>
                </a:path>
              </a:pathLst>
            </a:custGeom>
            <a:solidFill>
              <a:srgbClr val="D5DE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1"/>
            <p:cNvSpPr/>
            <p:nvPr/>
          </p:nvSpPr>
          <p:spPr>
            <a:xfrm>
              <a:off x="3847937" y="2644996"/>
              <a:ext cx="88213" cy="55261"/>
            </a:xfrm>
            <a:custGeom>
              <a:rect b="b" l="l" r="r" t="t"/>
              <a:pathLst>
                <a:path extrusionOk="0" h="2108" w="3365">
                  <a:moveTo>
                    <a:pt x="2108" y="0"/>
                  </a:moveTo>
                  <a:cubicBezTo>
                    <a:pt x="954" y="0"/>
                    <a:pt x="1" y="953"/>
                    <a:pt x="1" y="2108"/>
                  </a:cubicBezTo>
                  <a:lnTo>
                    <a:pt x="3364" y="2108"/>
                  </a:lnTo>
                  <a:cubicBezTo>
                    <a:pt x="3364" y="953"/>
                    <a:pt x="2801" y="0"/>
                    <a:pt x="2108" y="0"/>
                  </a:cubicBezTo>
                  <a:close/>
                </a:path>
              </a:pathLst>
            </a:custGeom>
            <a:solidFill>
              <a:srgbClr val="748A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a:off x="3903565" y="2561737"/>
              <a:ext cx="30698" cy="60950"/>
            </a:xfrm>
            <a:custGeom>
              <a:rect b="b" l="l" r="r" t="t"/>
              <a:pathLst>
                <a:path extrusionOk="0" h="2325" w="1171">
                  <a:moveTo>
                    <a:pt x="1" y="1"/>
                  </a:moveTo>
                  <a:lnTo>
                    <a:pt x="1" y="2325"/>
                  </a:lnTo>
                  <a:cubicBezTo>
                    <a:pt x="650" y="2325"/>
                    <a:pt x="1170" y="1805"/>
                    <a:pt x="1170" y="1170"/>
                  </a:cubicBezTo>
                  <a:cubicBezTo>
                    <a:pt x="1170" y="520"/>
                    <a:pt x="650" y="1"/>
                    <a:pt x="1" y="1"/>
                  </a:cubicBezTo>
                  <a:close/>
                </a:path>
              </a:pathLst>
            </a:custGeom>
            <a:solidFill>
              <a:srgbClr val="85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1"/>
            <p:cNvSpPr/>
            <p:nvPr/>
          </p:nvSpPr>
          <p:spPr>
            <a:xfrm>
              <a:off x="3872553" y="2561737"/>
              <a:ext cx="46191" cy="60950"/>
            </a:xfrm>
            <a:custGeom>
              <a:rect b="b" l="l" r="r" t="t"/>
              <a:pathLst>
                <a:path extrusionOk="0" h="2325" w="1762">
                  <a:moveTo>
                    <a:pt x="1155" y="1"/>
                  </a:moveTo>
                  <a:cubicBezTo>
                    <a:pt x="520" y="1"/>
                    <a:pt x="0" y="520"/>
                    <a:pt x="0" y="1170"/>
                  </a:cubicBezTo>
                  <a:cubicBezTo>
                    <a:pt x="0" y="1805"/>
                    <a:pt x="520" y="2325"/>
                    <a:pt x="1155" y="2325"/>
                  </a:cubicBezTo>
                  <a:lnTo>
                    <a:pt x="1184" y="2325"/>
                  </a:lnTo>
                  <a:cubicBezTo>
                    <a:pt x="1501" y="2310"/>
                    <a:pt x="1761" y="1805"/>
                    <a:pt x="1761" y="1170"/>
                  </a:cubicBezTo>
                  <a:cubicBezTo>
                    <a:pt x="1761" y="535"/>
                    <a:pt x="1516" y="15"/>
                    <a:pt x="1184" y="1"/>
                  </a:cubicBezTo>
                  <a:close/>
                </a:path>
              </a:pathLst>
            </a:custGeom>
            <a:solidFill>
              <a:srgbClr val="9DA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1"/>
            <p:cNvSpPr/>
            <p:nvPr/>
          </p:nvSpPr>
          <p:spPr>
            <a:xfrm>
              <a:off x="3797237" y="2575736"/>
              <a:ext cx="37120" cy="45064"/>
            </a:xfrm>
            <a:custGeom>
              <a:rect b="b" l="l" r="r" t="t"/>
              <a:pathLst>
                <a:path extrusionOk="0" h="1719" w="1416">
                  <a:moveTo>
                    <a:pt x="1141" y="1"/>
                  </a:moveTo>
                  <a:cubicBezTo>
                    <a:pt x="0" y="1"/>
                    <a:pt x="0" y="1719"/>
                    <a:pt x="1141" y="1719"/>
                  </a:cubicBezTo>
                  <a:cubicBezTo>
                    <a:pt x="1285" y="1719"/>
                    <a:pt x="1415" y="1329"/>
                    <a:pt x="1415" y="867"/>
                  </a:cubicBezTo>
                  <a:cubicBezTo>
                    <a:pt x="1415" y="391"/>
                    <a:pt x="1285" y="1"/>
                    <a:pt x="1141" y="1"/>
                  </a:cubicBezTo>
                  <a:close/>
                </a:path>
              </a:pathLst>
            </a:custGeom>
            <a:solidFill>
              <a:srgbClr val="E7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1"/>
            <p:cNvSpPr/>
            <p:nvPr/>
          </p:nvSpPr>
          <p:spPr>
            <a:xfrm>
              <a:off x="3948603" y="2575736"/>
              <a:ext cx="37487" cy="45064"/>
            </a:xfrm>
            <a:custGeom>
              <a:rect b="b" l="l" r="r" t="t"/>
              <a:pathLst>
                <a:path extrusionOk="0" h="1719" w="1430">
                  <a:moveTo>
                    <a:pt x="1141" y="1"/>
                  </a:moveTo>
                  <a:cubicBezTo>
                    <a:pt x="1" y="1"/>
                    <a:pt x="1" y="1719"/>
                    <a:pt x="1141" y="1719"/>
                  </a:cubicBezTo>
                  <a:cubicBezTo>
                    <a:pt x="1300" y="1719"/>
                    <a:pt x="1430" y="1329"/>
                    <a:pt x="1430" y="867"/>
                  </a:cubicBezTo>
                  <a:cubicBezTo>
                    <a:pt x="1430" y="391"/>
                    <a:pt x="1300" y="1"/>
                    <a:pt x="1141" y="1"/>
                  </a:cubicBezTo>
                  <a:close/>
                </a:path>
              </a:pathLst>
            </a:custGeom>
            <a:solidFill>
              <a:srgbClr val="E7EC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1"/>
            <p:cNvSpPr/>
            <p:nvPr/>
          </p:nvSpPr>
          <p:spPr>
            <a:xfrm>
              <a:off x="3725723" y="2455776"/>
              <a:ext cx="354977" cy="351202"/>
            </a:xfrm>
            <a:custGeom>
              <a:rect b="b" l="l" r="r" t="t"/>
              <a:pathLst>
                <a:path extrusionOk="0" h="13397" w="13541">
                  <a:moveTo>
                    <a:pt x="6987" y="1156"/>
                  </a:moveTo>
                  <a:cubicBezTo>
                    <a:pt x="9874" y="1271"/>
                    <a:pt x="12198" y="3595"/>
                    <a:pt x="12314" y="6482"/>
                  </a:cubicBezTo>
                  <a:lnTo>
                    <a:pt x="11794" y="6482"/>
                  </a:lnTo>
                  <a:cubicBezTo>
                    <a:pt x="11520" y="6482"/>
                    <a:pt x="11520" y="6915"/>
                    <a:pt x="11794" y="6915"/>
                  </a:cubicBezTo>
                  <a:lnTo>
                    <a:pt x="12314" y="6915"/>
                  </a:lnTo>
                  <a:cubicBezTo>
                    <a:pt x="12198" y="9802"/>
                    <a:pt x="9874" y="12112"/>
                    <a:pt x="6987" y="12227"/>
                  </a:cubicBezTo>
                  <a:lnTo>
                    <a:pt x="6987" y="11722"/>
                  </a:lnTo>
                  <a:cubicBezTo>
                    <a:pt x="6987" y="11578"/>
                    <a:pt x="6879" y="11506"/>
                    <a:pt x="6770" y="11506"/>
                  </a:cubicBezTo>
                  <a:cubicBezTo>
                    <a:pt x="6662" y="11506"/>
                    <a:pt x="6554" y="11578"/>
                    <a:pt x="6554" y="11722"/>
                  </a:cubicBezTo>
                  <a:lnTo>
                    <a:pt x="6554" y="12227"/>
                  </a:lnTo>
                  <a:cubicBezTo>
                    <a:pt x="3667" y="12112"/>
                    <a:pt x="1357" y="9788"/>
                    <a:pt x="1242" y="6901"/>
                  </a:cubicBezTo>
                  <a:lnTo>
                    <a:pt x="1747" y="6901"/>
                  </a:lnTo>
                  <a:cubicBezTo>
                    <a:pt x="2036" y="6901"/>
                    <a:pt x="2036" y="6482"/>
                    <a:pt x="1747" y="6482"/>
                  </a:cubicBezTo>
                  <a:lnTo>
                    <a:pt x="1242" y="6482"/>
                  </a:lnTo>
                  <a:cubicBezTo>
                    <a:pt x="1357" y="3581"/>
                    <a:pt x="3667" y="1271"/>
                    <a:pt x="6554" y="1156"/>
                  </a:cubicBezTo>
                  <a:lnTo>
                    <a:pt x="6554" y="1661"/>
                  </a:lnTo>
                  <a:cubicBezTo>
                    <a:pt x="6554" y="1805"/>
                    <a:pt x="6662" y="1877"/>
                    <a:pt x="6770" y="1877"/>
                  </a:cubicBezTo>
                  <a:cubicBezTo>
                    <a:pt x="6879" y="1877"/>
                    <a:pt x="6987" y="1805"/>
                    <a:pt x="6987" y="1661"/>
                  </a:cubicBezTo>
                  <a:lnTo>
                    <a:pt x="6987" y="1156"/>
                  </a:lnTo>
                  <a:close/>
                  <a:moveTo>
                    <a:pt x="6770" y="1"/>
                  </a:moveTo>
                  <a:cubicBezTo>
                    <a:pt x="6662" y="1"/>
                    <a:pt x="6554" y="73"/>
                    <a:pt x="6554" y="217"/>
                  </a:cubicBezTo>
                  <a:lnTo>
                    <a:pt x="6554" y="737"/>
                  </a:lnTo>
                  <a:cubicBezTo>
                    <a:pt x="3436" y="852"/>
                    <a:pt x="924" y="3350"/>
                    <a:pt x="809" y="6482"/>
                  </a:cubicBezTo>
                  <a:lnTo>
                    <a:pt x="289" y="6482"/>
                  </a:lnTo>
                  <a:cubicBezTo>
                    <a:pt x="0" y="6482"/>
                    <a:pt x="0" y="6915"/>
                    <a:pt x="289" y="6915"/>
                  </a:cubicBezTo>
                  <a:lnTo>
                    <a:pt x="809" y="6915"/>
                  </a:lnTo>
                  <a:cubicBezTo>
                    <a:pt x="924" y="10033"/>
                    <a:pt x="3436" y="12545"/>
                    <a:pt x="6554" y="12661"/>
                  </a:cubicBezTo>
                  <a:lnTo>
                    <a:pt x="6554" y="13180"/>
                  </a:lnTo>
                  <a:cubicBezTo>
                    <a:pt x="6554" y="13325"/>
                    <a:pt x="6662" y="13397"/>
                    <a:pt x="6770" y="13397"/>
                  </a:cubicBezTo>
                  <a:cubicBezTo>
                    <a:pt x="6879" y="13397"/>
                    <a:pt x="6987" y="13325"/>
                    <a:pt x="6987" y="13180"/>
                  </a:cubicBezTo>
                  <a:lnTo>
                    <a:pt x="6987" y="12661"/>
                  </a:lnTo>
                  <a:cubicBezTo>
                    <a:pt x="10119" y="12545"/>
                    <a:pt x="12617" y="10033"/>
                    <a:pt x="12732" y="6915"/>
                  </a:cubicBezTo>
                  <a:lnTo>
                    <a:pt x="13252" y="6915"/>
                  </a:lnTo>
                  <a:cubicBezTo>
                    <a:pt x="13541" y="6915"/>
                    <a:pt x="13541" y="6482"/>
                    <a:pt x="13252" y="6482"/>
                  </a:cubicBezTo>
                  <a:lnTo>
                    <a:pt x="12732" y="6482"/>
                  </a:lnTo>
                  <a:cubicBezTo>
                    <a:pt x="12617" y="3350"/>
                    <a:pt x="10119" y="852"/>
                    <a:pt x="6987" y="737"/>
                  </a:cubicBezTo>
                  <a:lnTo>
                    <a:pt x="6987" y="217"/>
                  </a:lnTo>
                  <a:cubicBezTo>
                    <a:pt x="6987" y="73"/>
                    <a:pt x="6879" y="1"/>
                    <a:pt x="6770" y="1"/>
                  </a:cubicBezTo>
                  <a:close/>
                </a:path>
              </a:pathLst>
            </a:custGeom>
            <a:solidFill>
              <a:srgbClr val="859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31"/>
          <p:cNvSpPr/>
          <p:nvPr/>
        </p:nvSpPr>
        <p:spPr>
          <a:xfrm>
            <a:off x="512013" y="1272874"/>
            <a:ext cx="1328700" cy="807900"/>
          </a:xfrm>
          <a:prstGeom prst="wedgeEllipseCallout">
            <a:avLst>
              <a:gd fmla="val -957" name="adj1"/>
              <a:gd fmla="val 64529"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Ubuntu"/>
                <a:ea typeface="Ubuntu"/>
                <a:cs typeface="Ubuntu"/>
                <a:sym typeface="Ubuntu"/>
              </a:rPr>
              <a:t>Our Focus</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32"/>
          <p:cNvSpPr txBox="1"/>
          <p:nvPr>
            <p:ph type="title"/>
          </p:nvPr>
        </p:nvSpPr>
        <p:spPr>
          <a:xfrm>
            <a:off x="1066975" y="2667600"/>
            <a:ext cx="3852000" cy="28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FAMOUS CASES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rensic Science Thesis by Slidesgo">
  <a:themeElements>
    <a:clrScheme name="Simple Light">
      <a:dk1>
        <a:srgbClr val="79A5BB"/>
      </a:dk1>
      <a:lt1>
        <a:srgbClr val="FFFFFF"/>
      </a:lt1>
      <a:dk2>
        <a:srgbClr val="33465B"/>
      </a:dk2>
      <a:lt2>
        <a:srgbClr val="EEEEEE"/>
      </a:lt2>
      <a:accent1>
        <a:srgbClr val="33465B"/>
      </a:accent1>
      <a:accent2>
        <a:srgbClr val="79A5BB"/>
      </a:accent2>
      <a:accent3>
        <a:srgbClr val="FFFFFF"/>
      </a:accent3>
      <a:accent4>
        <a:srgbClr val="FFAB40"/>
      </a:accent4>
      <a:accent5>
        <a:srgbClr val="0097A7"/>
      </a:accent5>
      <a:accent6>
        <a:srgbClr val="EEFF41"/>
      </a:accent6>
      <a:hlink>
        <a:srgbClr val="213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